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0"/>
  </p:notesMasterIdLst>
  <p:sldIdLst>
    <p:sldId id="1583" r:id="rId2"/>
    <p:sldId id="2984" r:id="rId3"/>
    <p:sldId id="2880" r:id="rId4"/>
    <p:sldId id="859" r:id="rId5"/>
    <p:sldId id="572" r:id="rId6"/>
    <p:sldId id="606" r:id="rId7"/>
    <p:sldId id="607" r:id="rId8"/>
    <p:sldId id="676" r:id="rId9"/>
    <p:sldId id="860" r:id="rId10"/>
    <p:sldId id="874" r:id="rId11"/>
    <p:sldId id="1327" r:id="rId12"/>
    <p:sldId id="890" r:id="rId13"/>
    <p:sldId id="1432" r:id="rId14"/>
    <p:sldId id="1622" r:id="rId15"/>
    <p:sldId id="1623" r:id="rId16"/>
    <p:sldId id="2778" r:id="rId17"/>
    <p:sldId id="3016" r:id="rId18"/>
    <p:sldId id="3015" r:id="rId19"/>
    <p:sldId id="2927" r:id="rId20"/>
    <p:sldId id="2928" r:id="rId21"/>
    <p:sldId id="1537" r:id="rId22"/>
    <p:sldId id="2986" r:id="rId23"/>
    <p:sldId id="2987" r:id="rId24"/>
    <p:sldId id="3018" r:id="rId25"/>
    <p:sldId id="1540" r:id="rId26"/>
    <p:sldId id="2728" r:id="rId27"/>
    <p:sldId id="2729" r:id="rId28"/>
    <p:sldId id="2766" r:id="rId29"/>
    <p:sldId id="2962" r:id="rId30"/>
    <p:sldId id="2998" r:id="rId31"/>
    <p:sldId id="3019" r:id="rId32"/>
    <p:sldId id="3020" r:id="rId33"/>
    <p:sldId id="2985" r:id="rId34"/>
    <p:sldId id="1538" r:id="rId35"/>
    <p:sldId id="3021" r:id="rId36"/>
    <p:sldId id="2999" r:id="rId37"/>
    <p:sldId id="3022" r:id="rId38"/>
    <p:sldId id="3023" r:id="rId39"/>
    <p:sldId id="3024" r:id="rId40"/>
    <p:sldId id="2329" r:id="rId41"/>
    <p:sldId id="1370" r:id="rId42"/>
    <p:sldId id="2381" r:id="rId43"/>
    <p:sldId id="2790" r:id="rId44"/>
    <p:sldId id="3000" r:id="rId45"/>
    <p:sldId id="1587" r:id="rId46"/>
    <p:sldId id="3017" r:id="rId47"/>
    <p:sldId id="1520" r:id="rId48"/>
    <p:sldId id="939" r:id="rId49"/>
    <p:sldId id="3025" r:id="rId50"/>
    <p:sldId id="3026" r:id="rId51"/>
    <p:sldId id="3007" r:id="rId52"/>
    <p:sldId id="1521" r:id="rId53"/>
    <p:sldId id="3029" r:id="rId54"/>
    <p:sldId id="3030" r:id="rId55"/>
    <p:sldId id="3031" r:id="rId56"/>
    <p:sldId id="1524" r:id="rId57"/>
    <p:sldId id="2240" r:id="rId58"/>
    <p:sldId id="2241" r:id="rId59"/>
    <p:sldId id="2242" r:id="rId60"/>
    <p:sldId id="1525" r:id="rId61"/>
    <p:sldId id="2967" r:id="rId62"/>
    <p:sldId id="2848" r:id="rId63"/>
    <p:sldId id="3032" r:id="rId64"/>
    <p:sldId id="2850" r:id="rId65"/>
    <p:sldId id="3033" r:id="rId66"/>
    <p:sldId id="3034" r:id="rId67"/>
    <p:sldId id="3035" r:id="rId68"/>
    <p:sldId id="3036" r:id="rId69"/>
    <p:sldId id="3037" r:id="rId70"/>
    <p:sldId id="2629" r:id="rId71"/>
    <p:sldId id="2086" r:id="rId72"/>
    <p:sldId id="2921" r:id="rId73"/>
    <p:sldId id="2922" r:id="rId74"/>
    <p:sldId id="2951" r:id="rId75"/>
    <p:sldId id="3038" r:id="rId76"/>
    <p:sldId id="3039" r:id="rId77"/>
    <p:sldId id="2704" r:id="rId78"/>
    <p:sldId id="723" r:id="rId79"/>
    <p:sldId id="724" r:id="rId80"/>
    <p:sldId id="3009" r:id="rId81"/>
    <p:sldId id="850" r:id="rId82"/>
    <p:sldId id="3040" r:id="rId83"/>
    <p:sldId id="3041" r:id="rId84"/>
    <p:sldId id="3042" r:id="rId85"/>
    <p:sldId id="3043" r:id="rId86"/>
    <p:sldId id="2663" r:id="rId87"/>
    <p:sldId id="3027" r:id="rId88"/>
    <p:sldId id="1657" r:id="rId89"/>
    <p:sldId id="1658" r:id="rId90"/>
    <p:sldId id="1659" r:id="rId91"/>
    <p:sldId id="1660" r:id="rId92"/>
    <p:sldId id="1661" r:id="rId93"/>
    <p:sldId id="1667" r:id="rId94"/>
    <p:sldId id="1662" r:id="rId95"/>
    <p:sldId id="1663" r:id="rId96"/>
    <p:sldId id="1668" r:id="rId97"/>
    <p:sldId id="3028" r:id="rId98"/>
    <p:sldId id="872" r:id="rId99"/>
  </p:sldIdLst>
  <p:sldSz cx="12192000" cy="6858000"/>
  <p:notesSz cx="7010400" cy="9296400"/>
  <p:custShowLst>
    <p:custShow name="Custom Show 1" id="0">
      <p:sldLst>
        <p:sld r:id="rId4"/>
        <p:sld r:id="rId5"/>
        <p:sld r:id="rId6"/>
        <p:sld r:id="rId7"/>
        <p:sld r:id="rId8"/>
        <p:sld r:id="rId9"/>
        <p:sld r:id="rId10"/>
        <p:sld r:id="rId11"/>
        <p:sld r:id="rId12"/>
        <p:sld r:id="rId13"/>
        <p:sld r:id="rId14"/>
        <p:sld r:id="rId15"/>
        <p:sld r:id="rId16"/>
        <p:sld r:id="rId17"/>
        <p:sld r:id="rId18"/>
        <p:sld r:id="rId19"/>
        <p:sld r:id="rId20"/>
        <p:sld r:id="rId21"/>
        <p:sld r:id="rId22"/>
        <p:sld r:id="rId23"/>
        <p:sld r:id="rId24"/>
        <p:sld r:id="rId25"/>
        <p:sld r:id="rId26"/>
        <p:sld r:id="rId27"/>
        <p:sld r:id="rId28"/>
        <p:sld r:id="rId29"/>
        <p:sld r:id="rId30"/>
        <p:sld r:id="rId31"/>
        <p:sld r:id="rId32"/>
        <p:sld r:id="rId33"/>
        <p:sld r:id="rId34"/>
        <p:sld r:id="rId35"/>
        <p:sld r:id="rId36"/>
        <p:sld r:id="rId37"/>
        <p:sld r:id="rId38"/>
        <p:sld r:id="rId39"/>
        <p:sld r:id="rId40"/>
        <p:sld r:id="rId41"/>
        <p:sld r:id="rId42"/>
        <p:sld r:id="rId43"/>
        <p:sld r:id="rId44"/>
        <p:sld r:id="rId45"/>
        <p:sld r:id="rId46"/>
        <p:sld r:id="rId47"/>
        <p:sld r:id="rId48"/>
        <p:sld r:id="rId49"/>
        <p:sld r:id="rId50"/>
        <p:sld r:id="rId51"/>
        <p:sld r:id="rId52"/>
        <p:sld r:id="rId53"/>
        <p:sld r:id="rId54"/>
        <p:sld r:id="rId55"/>
        <p:sld r:id="rId56"/>
        <p:sld r:id="rId57"/>
        <p:sld r:id="rId58"/>
        <p:sld r:id="rId59"/>
        <p:sld r:id="rId60"/>
        <p:sld r:id="rId61"/>
        <p:sld r:id="rId62"/>
        <p:sld r:id="rId63"/>
        <p:sld r:id="rId64"/>
        <p:sld r:id="rId65"/>
        <p:sld r:id="rId66"/>
        <p:sld r:id="rId67"/>
        <p:sld r:id="rId68"/>
        <p:sld r:id="rId69"/>
        <p:sld r:id="rId70"/>
        <p:sld r:id="rId71"/>
        <p:sld r:id="rId72"/>
        <p:sld r:id="rId73"/>
        <p:sld r:id="rId74"/>
        <p:sld r:id="rId75"/>
        <p:sld r:id="rId76"/>
        <p:sld r:id="rId77"/>
        <p:sld r:id="rId78"/>
        <p:sld r:id="rId79"/>
        <p:sld r:id="rId80"/>
        <p:sld r:id="rId81"/>
        <p:sld r:id="rId82"/>
        <p:sld r:id="rId83"/>
        <p:sld r:id="rId84"/>
        <p:sld r:id="rId85"/>
        <p:sld r:id="rId86"/>
        <p:sld r:id="rId87"/>
        <p:sld r:id="rId88"/>
        <p:sld r:id="rId89"/>
        <p:sld r:id="rId90"/>
        <p:sld r:id="rId91"/>
        <p:sld r:id="rId92"/>
        <p:sld r:id="rId93"/>
        <p:sld r:id="rId94"/>
        <p:sld r:id="rId95"/>
        <p:sld r:id="rId96"/>
        <p:sld r:id="rId97"/>
        <p:sld r:id="rId98"/>
        <p:sld r:id="rId99"/>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Rg st="1" end="2"/>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C04F"/>
    <a:srgbClr val="91C3EA"/>
    <a:srgbClr val="E1BA7C"/>
    <a:srgbClr val="E5E3A8"/>
    <a:srgbClr val="B2C750"/>
    <a:srgbClr val="57824B"/>
    <a:srgbClr val="C4CED4"/>
    <a:srgbClr val="EE4C25"/>
    <a:srgbClr val="A0C0BC"/>
    <a:srgbClr val="254F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263" autoAdjust="0"/>
    <p:restoredTop sz="94660"/>
  </p:normalViewPr>
  <p:slideViewPr>
    <p:cSldViewPr snapToGrid="0">
      <p:cViewPr varScale="1">
        <p:scale>
          <a:sx n="124" d="100"/>
          <a:sy n="124" d="100"/>
        </p:scale>
        <p:origin x="114" y="90"/>
      </p:cViewPr>
      <p:guideLst/>
    </p:cSldViewPr>
  </p:slideViewPr>
  <p:notesTextViewPr>
    <p:cViewPr>
      <p:scale>
        <a:sx n="3" d="2"/>
        <a:sy n="3" d="2"/>
      </p:scale>
      <p:origin x="0" y="0"/>
    </p:cViewPr>
  </p:notesTextViewPr>
  <p:sorterViewPr>
    <p:cViewPr>
      <p:scale>
        <a:sx n="40" d="100"/>
        <a:sy n="40" d="100"/>
      </p:scale>
      <p:origin x="0" y="-739"/>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67" tIns="46585" rIns="93167" bIns="46585"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67" tIns="46585" rIns="93167" bIns="46585" rtlCol="0"/>
          <a:lstStyle>
            <a:lvl1pPr algn="r">
              <a:defRPr sz="1200"/>
            </a:lvl1pPr>
          </a:lstStyle>
          <a:p>
            <a:fld id="{6CCCCD9C-AC76-48E9-9F5F-349E4CCC2EDE}" type="datetimeFigureOut">
              <a:rPr lang="en-US" smtClean="0"/>
              <a:t>4/15/2025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67" tIns="46585" rIns="93167" bIns="46585"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67" tIns="46585" rIns="93167" bIns="4658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70"/>
            <a:ext cx="3037840" cy="466433"/>
          </a:xfrm>
          <a:prstGeom prst="rect">
            <a:avLst/>
          </a:prstGeom>
        </p:spPr>
        <p:txBody>
          <a:bodyPr vert="horz" lIns="93167" tIns="46585" rIns="93167" bIns="4658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70"/>
            <a:ext cx="3037840" cy="466433"/>
          </a:xfrm>
          <a:prstGeom prst="rect">
            <a:avLst/>
          </a:prstGeom>
        </p:spPr>
        <p:txBody>
          <a:bodyPr vert="horz" lIns="93167" tIns="46585" rIns="93167" bIns="46585" rtlCol="0" anchor="b"/>
          <a:lstStyle>
            <a:lvl1pPr algn="r">
              <a:defRPr sz="1200"/>
            </a:lvl1pPr>
          </a:lstStyle>
          <a:p>
            <a:fld id="{7A2E8CEC-A7B6-46E4-9CE2-83CB59E56154}" type="slidenum">
              <a:rPr lang="en-US" smtClean="0"/>
              <a:t>‹#›</a:t>
            </a:fld>
            <a:endParaRPr lang="en-US"/>
          </a:p>
        </p:txBody>
      </p:sp>
    </p:spTree>
    <p:extLst>
      <p:ext uri="{BB962C8B-B14F-4D97-AF65-F5344CB8AC3E}">
        <p14:creationId xmlns:p14="http://schemas.microsoft.com/office/powerpoint/2010/main" val="23757300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1F08280D-6065-4100-9D17-906600EC4E6C}"/>
              </a:ext>
            </a:extLst>
          </p:cNvPr>
          <p:cNvSpPr>
            <a:spLocks noGrp="1" noRot="1" noChangeAspect="1" noTextEdit="1"/>
          </p:cNvSpPr>
          <p:nvPr>
            <p:ph type="sldImg"/>
          </p:nvPr>
        </p:nvSpPr>
        <p:spPr/>
      </p:sp>
      <p:sp>
        <p:nvSpPr>
          <p:cNvPr id="4099" name="Notes Placeholder 2">
            <a:extLst>
              <a:ext uri="{FF2B5EF4-FFF2-40B4-BE49-F238E27FC236}">
                <a16:creationId xmlns:a16="http://schemas.microsoft.com/office/drawing/2014/main" id="{1FC539BA-A9DE-A2F6-FFB9-B2037A53477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panose="02020603050405020304" pitchFamily="18" charset="0"/>
                <a:cs typeface="Calibri" panose="020F0502020204030204" pitchFamily="34" charset="0"/>
              </a:rPr>
              <a:t>Image: Mustard seed in spoon. Photo copyright </a:t>
            </a:r>
            <a:r>
              <a:rPr lang="en-US" altLang="en-US">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en-US" altLang="en-US">
                <a:latin typeface="Times New Roman" panose="02020603050405020304" pitchFamily="18" charset="0"/>
                <a:cs typeface="Calibri" panose="020F0502020204030204" pitchFamily="34" charset="0"/>
              </a:rPr>
              <a:t> iStock/tycoon751. Used by permission.</a:t>
            </a:r>
            <a:endParaRPr lang="en-US" altLang="en-US">
              <a:latin typeface="Helvetica Neue" charset="0"/>
              <a:ea typeface="Helvetica Neue" charset="0"/>
              <a:cs typeface="Helvetica Neue" charset="0"/>
            </a:endParaRPr>
          </a:p>
        </p:txBody>
      </p:sp>
    </p:spTree>
    <p:extLst>
      <p:ext uri="{BB962C8B-B14F-4D97-AF65-F5344CB8AC3E}">
        <p14:creationId xmlns:p14="http://schemas.microsoft.com/office/powerpoint/2010/main" val="41286323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2E8CEC-A7B6-46E4-9CE2-83CB59E56154}" type="slidenum">
              <a:rPr lang="en-US" smtClean="0"/>
              <a:t>52</a:t>
            </a:fld>
            <a:endParaRPr lang="en-US"/>
          </a:p>
        </p:txBody>
      </p:sp>
    </p:spTree>
    <p:extLst>
      <p:ext uri="{BB962C8B-B14F-4D97-AF65-F5344CB8AC3E}">
        <p14:creationId xmlns:p14="http://schemas.microsoft.com/office/powerpoint/2010/main" val="38163656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2E8CEC-A7B6-46E4-9CE2-83CB59E56154}" type="slidenum">
              <a:rPr lang="en-US" smtClean="0"/>
              <a:t>56</a:t>
            </a:fld>
            <a:endParaRPr lang="en-US"/>
          </a:p>
        </p:txBody>
      </p:sp>
    </p:spTree>
    <p:extLst>
      <p:ext uri="{BB962C8B-B14F-4D97-AF65-F5344CB8AC3E}">
        <p14:creationId xmlns:p14="http://schemas.microsoft.com/office/powerpoint/2010/main" val="18954457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2E8CEC-A7B6-46E4-9CE2-83CB59E56154}" type="slidenum">
              <a:rPr lang="en-US" smtClean="0"/>
              <a:t>57</a:t>
            </a:fld>
            <a:endParaRPr lang="en-US"/>
          </a:p>
        </p:txBody>
      </p:sp>
    </p:spTree>
    <p:extLst>
      <p:ext uri="{BB962C8B-B14F-4D97-AF65-F5344CB8AC3E}">
        <p14:creationId xmlns:p14="http://schemas.microsoft.com/office/powerpoint/2010/main" val="12608077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2E8CEC-A7B6-46E4-9CE2-83CB59E56154}" type="slidenum">
              <a:rPr lang="en-US" smtClean="0"/>
              <a:t>58</a:t>
            </a:fld>
            <a:endParaRPr lang="en-US"/>
          </a:p>
        </p:txBody>
      </p:sp>
    </p:spTree>
    <p:extLst>
      <p:ext uri="{BB962C8B-B14F-4D97-AF65-F5344CB8AC3E}">
        <p14:creationId xmlns:p14="http://schemas.microsoft.com/office/powerpoint/2010/main" val="27061341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2E8CEC-A7B6-46E4-9CE2-83CB59E56154}" type="slidenum">
              <a:rPr lang="en-US" smtClean="0"/>
              <a:t>59</a:t>
            </a:fld>
            <a:endParaRPr lang="en-US"/>
          </a:p>
        </p:txBody>
      </p:sp>
    </p:spTree>
    <p:extLst>
      <p:ext uri="{BB962C8B-B14F-4D97-AF65-F5344CB8AC3E}">
        <p14:creationId xmlns:p14="http://schemas.microsoft.com/office/powerpoint/2010/main" val="3293828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2E8CEC-A7B6-46E4-9CE2-83CB59E56154}" type="slidenum">
              <a:rPr lang="en-US" smtClean="0"/>
              <a:t>60</a:t>
            </a:fld>
            <a:endParaRPr lang="en-US"/>
          </a:p>
        </p:txBody>
      </p:sp>
    </p:spTree>
    <p:extLst>
      <p:ext uri="{BB962C8B-B14F-4D97-AF65-F5344CB8AC3E}">
        <p14:creationId xmlns:p14="http://schemas.microsoft.com/office/powerpoint/2010/main" val="19845210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2E8CEC-A7B6-46E4-9CE2-83CB59E56154}" type="slidenum">
              <a:rPr lang="en-US" smtClean="0"/>
              <a:t>62</a:t>
            </a:fld>
            <a:endParaRPr lang="en-US"/>
          </a:p>
        </p:txBody>
      </p:sp>
    </p:spTree>
    <p:extLst>
      <p:ext uri="{BB962C8B-B14F-4D97-AF65-F5344CB8AC3E}">
        <p14:creationId xmlns:p14="http://schemas.microsoft.com/office/powerpoint/2010/main" val="28755845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81CDF-DA07-2303-4A61-33B9B46E64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EFE24E-951E-08F5-A79F-45774ED3F9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67CF9A-6D6D-6891-DFBF-304D0318B50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8FE3CAF-D854-4818-7845-2C610F2C1844}"/>
              </a:ext>
            </a:extLst>
          </p:cNvPr>
          <p:cNvSpPr>
            <a:spLocks noGrp="1"/>
          </p:cNvSpPr>
          <p:nvPr>
            <p:ph type="sldNum" sz="quarter" idx="5"/>
          </p:nvPr>
        </p:nvSpPr>
        <p:spPr/>
        <p:txBody>
          <a:bodyPr/>
          <a:lstStyle/>
          <a:p>
            <a:fld id="{7A2E8CEC-A7B6-46E4-9CE2-83CB59E56154}" type="slidenum">
              <a:rPr lang="en-US" smtClean="0"/>
              <a:t>63</a:t>
            </a:fld>
            <a:endParaRPr lang="en-US"/>
          </a:p>
        </p:txBody>
      </p:sp>
    </p:spTree>
    <p:extLst>
      <p:ext uri="{BB962C8B-B14F-4D97-AF65-F5344CB8AC3E}">
        <p14:creationId xmlns:p14="http://schemas.microsoft.com/office/powerpoint/2010/main" val="18508964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26B78-444B-F8F0-AC7D-2063CFB15D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27BE91-6215-B935-5D92-E9BAA1E16B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F084D4-3C4B-7973-5023-3BBE774434C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5B8394A-EC7A-F9F7-CD97-498785A204CD}"/>
              </a:ext>
            </a:extLst>
          </p:cNvPr>
          <p:cNvSpPr>
            <a:spLocks noGrp="1"/>
          </p:cNvSpPr>
          <p:nvPr>
            <p:ph type="sldNum" sz="quarter" idx="5"/>
          </p:nvPr>
        </p:nvSpPr>
        <p:spPr/>
        <p:txBody>
          <a:bodyPr/>
          <a:lstStyle/>
          <a:p>
            <a:fld id="{7A2E8CEC-A7B6-46E4-9CE2-83CB59E56154}" type="slidenum">
              <a:rPr lang="en-US" smtClean="0"/>
              <a:t>64</a:t>
            </a:fld>
            <a:endParaRPr lang="en-US"/>
          </a:p>
        </p:txBody>
      </p:sp>
    </p:spTree>
    <p:extLst>
      <p:ext uri="{BB962C8B-B14F-4D97-AF65-F5344CB8AC3E}">
        <p14:creationId xmlns:p14="http://schemas.microsoft.com/office/powerpoint/2010/main" val="4743144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CD2FB-A824-61CA-A67A-43850A8290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BC2A4A-F533-4D31-7D2F-9B2B40571D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A95097-9A39-3DA8-BF9D-124C5DA3AB5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DC6C1A8-77CD-7B79-1096-DD8DD16202FC}"/>
              </a:ext>
            </a:extLst>
          </p:cNvPr>
          <p:cNvSpPr>
            <a:spLocks noGrp="1"/>
          </p:cNvSpPr>
          <p:nvPr>
            <p:ph type="sldNum" sz="quarter" idx="5"/>
          </p:nvPr>
        </p:nvSpPr>
        <p:spPr/>
        <p:txBody>
          <a:bodyPr/>
          <a:lstStyle/>
          <a:p>
            <a:fld id="{7A2E8CEC-A7B6-46E4-9CE2-83CB59E56154}" type="slidenum">
              <a:rPr lang="en-US" smtClean="0"/>
              <a:t>65</a:t>
            </a:fld>
            <a:endParaRPr lang="en-US"/>
          </a:p>
        </p:txBody>
      </p:sp>
    </p:spTree>
    <p:extLst>
      <p:ext uri="{BB962C8B-B14F-4D97-AF65-F5344CB8AC3E}">
        <p14:creationId xmlns:p14="http://schemas.microsoft.com/office/powerpoint/2010/main" val="6061977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5DA73-5CCC-E3F3-C520-8D0B0401E498}"/>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4ED3B394-5C8A-5580-7CAD-13517A3708A4}"/>
              </a:ext>
            </a:extLst>
          </p:cNvPr>
          <p:cNvSpPr>
            <a:spLocks noGrp="1" noRot="1" noChangeAspect="1" noTextEdit="1"/>
          </p:cNvSpPr>
          <p:nvPr>
            <p:ph type="sldImg"/>
          </p:nvPr>
        </p:nvSpPr>
        <p:spPr/>
      </p:sp>
      <p:sp>
        <p:nvSpPr>
          <p:cNvPr id="4099" name="Notes Placeholder 2">
            <a:extLst>
              <a:ext uri="{FF2B5EF4-FFF2-40B4-BE49-F238E27FC236}">
                <a16:creationId xmlns:a16="http://schemas.microsoft.com/office/drawing/2014/main" id="{8D005AFC-B7BE-B248-DEA0-5D600FD6129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panose="02020603050405020304" pitchFamily="18" charset="0"/>
                <a:cs typeface="Calibri" panose="020F0502020204030204" pitchFamily="34" charset="0"/>
              </a:rPr>
              <a:t>Image: Mustard seed in spoon. Photo copyright </a:t>
            </a:r>
            <a:r>
              <a:rPr lang="en-US" altLang="en-US">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en-US" altLang="en-US">
                <a:latin typeface="Times New Roman" panose="02020603050405020304" pitchFamily="18" charset="0"/>
                <a:cs typeface="Calibri" panose="020F0502020204030204" pitchFamily="34" charset="0"/>
              </a:rPr>
              <a:t> iStock/tycoon751. Used by permission.</a:t>
            </a:r>
            <a:endParaRPr lang="en-US" altLang="en-US">
              <a:latin typeface="Helvetica Neue" charset="0"/>
              <a:ea typeface="Helvetica Neue" charset="0"/>
              <a:cs typeface="Helvetica Neue" charset="0"/>
            </a:endParaRPr>
          </a:p>
        </p:txBody>
      </p:sp>
    </p:spTree>
    <p:extLst>
      <p:ext uri="{BB962C8B-B14F-4D97-AF65-F5344CB8AC3E}">
        <p14:creationId xmlns:p14="http://schemas.microsoft.com/office/powerpoint/2010/main" val="12406666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773ED-592C-EAC2-402D-12A5E200C6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C28146-F203-C91A-AF7C-4E0A9BF462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1F0E0E-A992-AD81-5930-778EBFC4D63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D34016F-2AE7-C909-9CAF-0EED839611BA}"/>
              </a:ext>
            </a:extLst>
          </p:cNvPr>
          <p:cNvSpPr>
            <a:spLocks noGrp="1"/>
          </p:cNvSpPr>
          <p:nvPr>
            <p:ph type="sldNum" sz="quarter" idx="5"/>
          </p:nvPr>
        </p:nvSpPr>
        <p:spPr/>
        <p:txBody>
          <a:bodyPr/>
          <a:lstStyle/>
          <a:p>
            <a:fld id="{7A2E8CEC-A7B6-46E4-9CE2-83CB59E56154}" type="slidenum">
              <a:rPr lang="en-US" smtClean="0"/>
              <a:t>66</a:t>
            </a:fld>
            <a:endParaRPr lang="en-US"/>
          </a:p>
        </p:txBody>
      </p:sp>
    </p:spTree>
    <p:extLst>
      <p:ext uri="{BB962C8B-B14F-4D97-AF65-F5344CB8AC3E}">
        <p14:creationId xmlns:p14="http://schemas.microsoft.com/office/powerpoint/2010/main" val="13854246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9F1C3-502F-85D0-3E3A-F6DDD6442D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FFE5B0-0402-1771-D466-B35A3B4D82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D6A6FB-3799-F140-75C0-85511DC06FA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5AA12AE-6F88-2648-0340-3E03EC3D74DE}"/>
              </a:ext>
            </a:extLst>
          </p:cNvPr>
          <p:cNvSpPr>
            <a:spLocks noGrp="1"/>
          </p:cNvSpPr>
          <p:nvPr>
            <p:ph type="sldNum" sz="quarter" idx="5"/>
          </p:nvPr>
        </p:nvSpPr>
        <p:spPr/>
        <p:txBody>
          <a:bodyPr/>
          <a:lstStyle/>
          <a:p>
            <a:fld id="{7A2E8CEC-A7B6-46E4-9CE2-83CB59E56154}" type="slidenum">
              <a:rPr lang="en-US" smtClean="0"/>
              <a:t>67</a:t>
            </a:fld>
            <a:endParaRPr lang="en-US"/>
          </a:p>
        </p:txBody>
      </p:sp>
    </p:spTree>
    <p:extLst>
      <p:ext uri="{BB962C8B-B14F-4D97-AF65-F5344CB8AC3E}">
        <p14:creationId xmlns:p14="http://schemas.microsoft.com/office/powerpoint/2010/main" val="542111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9AA43-71D1-1934-36FD-562CFF4F81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24E5E0-9E89-5055-2BDD-D3FD57D624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A7B5C9-361D-A036-85BF-D72AFFA4EE3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33EE79C-1682-3354-FD5F-A105E7ADBF29}"/>
              </a:ext>
            </a:extLst>
          </p:cNvPr>
          <p:cNvSpPr>
            <a:spLocks noGrp="1"/>
          </p:cNvSpPr>
          <p:nvPr>
            <p:ph type="sldNum" sz="quarter" idx="5"/>
          </p:nvPr>
        </p:nvSpPr>
        <p:spPr/>
        <p:txBody>
          <a:bodyPr/>
          <a:lstStyle/>
          <a:p>
            <a:fld id="{7A2E8CEC-A7B6-46E4-9CE2-83CB59E56154}" type="slidenum">
              <a:rPr lang="en-US" smtClean="0"/>
              <a:t>68</a:t>
            </a:fld>
            <a:endParaRPr lang="en-US"/>
          </a:p>
        </p:txBody>
      </p:sp>
    </p:spTree>
    <p:extLst>
      <p:ext uri="{BB962C8B-B14F-4D97-AF65-F5344CB8AC3E}">
        <p14:creationId xmlns:p14="http://schemas.microsoft.com/office/powerpoint/2010/main" val="7852319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8D1CF-5C73-7869-78DC-80F1E02703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EE7604-DEFD-8E8E-0FF8-337ACE3B49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4263F5-4112-2E82-3644-F252D4675BD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792469F-6E7D-0520-DFFB-2BFE29EF3A65}"/>
              </a:ext>
            </a:extLst>
          </p:cNvPr>
          <p:cNvSpPr>
            <a:spLocks noGrp="1"/>
          </p:cNvSpPr>
          <p:nvPr>
            <p:ph type="sldNum" sz="quarter" idx="5"/>
          </p:nvPr>
        </p:nvSpPr>
        <p:spPr/>
        <p:txBody>
          <a:bodyPr/>
          <a:lstStyle/>
          <a:p>
            <a:fld id="{7A2E8CEC-A7B6-46E4-9CE2-83CB59E56154}" type="slidenum">
              <a:rPr lang="en-US" smtClean="0"/>
              <a:t>69</a:t>
            </a:fld>
            <a:endParaRPr lang="en-US"/>
          </a:p>
        </p:txBody>
      </p:sp>
    </p:spTree>
    <p:extLst>
      <p:ext uri="{BB962C8B-B14F-4D97-AF65-F5344CB8AC3E}">
        <p14:creationId xmlns:p14="http://schemas.microsoft.com/office/powerpoint/2010/main" val="29393705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2E8CEC-A7B6-46E4-9CE2-83CB59E56154}" type="slidenum">
              <a:rPr lang="en-US" smtClean="0"/>
              <a:t>78</a:t>
            </a:fld>
            <a:endParaRPr lang="en-US"/>
          </a:p>
        </p:txBody>
      </p:sp>
    </p:spTree>
    <p:extLst>
      <p:ext uri="{BB962C8B-B14F-4D97-AF65-F5344CB8AC3E}">
        <p14:creationId xmlns:p14="http://schemas.microsoft.com/office/powerpoint/2010/main" val="20689774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2E8CEC-A7B6-46E4-9CE2-83CB59E56154}" type="slidenum">
              <a:rPr lang="en-US" smtClean="0"/>
              <a:t>79</a:t>
            </a:fld>
            <a:endParaRPr lang="en-US"/>
          </a:p>
        </p:txBody>
      </p:sp>
    </p:spTree>
    <p:extLst>
      <p:ext uri="{BB962C8B-B14F-4D97-AF65-F5344CB8AC3E}">
        <p14:creationId xmlns:p14="http://schemas.microsoft.com/office/powerpoint/2010/main" val="11443279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0B7B0-25B8-55B8-079E-6148AD54D4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AEC4BA-31A0-ED52-146A-00C980F753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5D6DF1-9E09-1745-4671-C44AA3A4305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FA0961C-7824-B451-E5F5-078F2FC15E66}"/>
              </a:ext>
            </a:extLst>
          </p:cNvPr>
          <p:cNvSpPr>
            <a:spLocks noGrp="1"/>
          </p:cNvSpPr>
          <p:nvPr>
            <p:ph type="sldNum" sz="quarter" idx="5"/>
          </p:nvPr>
        </p:nvSpPr>
        <p:spPr/>
        <p:txBody>
          <a:bodyPr/>
          <a:lstStyle/>
          <a:p>
            <a:fld id="{7A2E8CEC-A7B6-46E4-9CE2-83CB59E56154}" type="slidenum">
              <a:rPr lang="en-US" smtClean="0"/>
              <a:t>80</a:t>
            </a:fld>
            <a:endParaRPr lang="en-US"/>
          </a:p>
        </p:txBody>
      </p:sp>
    </p:spTree>
    <p:extLst>
      <p:ext uri="{BB962C8B-B14F-4D97-AF65-F5344CB8AC3E}">
        <p14:creationId xmlns:p14="http://schemas.microsoft.com/office/powerpoint/2010/main" val="40264685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2E8CEC-A7B6-46E4-9CE2-83CB59E56154}" type="slidenum">
              <a:rPr lang="en-US" smtClean="0"/>
              <a:t>81</a:t>
            </a:fld>
            <a:endParaRPr lang="en-US"/>
          </a:p>
        </p:txBody>
      </p:sp>
    </p:spTree>
    <p:extLst>
      <p:ext uri="{BB962C8B-B14F-4D97-AF65-F5344CB8AC3E}">
        <p14:creationId xmlns:p14="http://schemas.microsoft.com/office/powerpoint/2010/main" val="22917709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382A3-D2D5-EE29-260D-7E513646FD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E95A48-1639-0028-1C35-7E12829931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111E20-05BC-3112-FC25-7F048F75F56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485FB4B-27C1-D6D1-7412-F121E31E1F05}"/>
              </a:ext>
            </a:extLst>
          </p:cNvPr>
          <p:cNvSpPr>
            <a:spLocks noGrp="1"/>
          </p:cNvSpPr>
          <p:nvPr>
            <p:ph type="sldNum" sz="quarter" idx="5"/>
          </p:nvPr>
        </p:nvSpPr>
        <p:spPr/>
        <p:txBody>
          <a:bodyPr/>
          <a:lstStyle/>
          <a:p>
            <a:fld id="{7A2E8CEC-A7B6-46E4-9CE2-83CB59E56154}" type="slidenum">
              <a:rPr lang="en-US" smtClean="0"/>
              <a:t>82</a:t>
            </a:fld>
            <a:endParaRPr lang="en-US"/>
          </a:p>
        </p:txBody>
      </p:sp>
    </p:spTree>
    <p:extLst>
      <p:ext uri="{BB962C8B-B14F-4D97-AF65-F5344CB8AC3E}">
        <p14:creationId xmlns:p14="http://schemas.microsoft.com/office/powerpoint/2010/main" val="42159164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80CCB-C497-575A-F43D-0D04845EFE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142188-614E-5C3C-DB6D-4F4C61E5FA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42BDE2-9AFF-7DC0-8959-EE010E5D2DB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6DD166D-6AA8-EB41-5D72-7232714D18AE}"/>
              </a:ext>
            </a:extLst>
          </p:cNvPr>
          <p:cNvSpPr>
            <a:spLocks noGrp="1"/>
          </p:cNvSpPr>
          <p:nvPr>
            <p:ph type="sldNum" sz="quarter" idx="5"/>
          </p:nvPr>
        </p:nvSpPr>
        <p:spPr/>
        <p:txBody>
          <a:bodyPr/>
          <a:lstStyle/>
          <a:p>
            <a:fld id="{7A2E8CEC-A7B6-46E4-9CE2-83CB59E56154}" type="slidenum">
              <a:rPr lang="en-US" smtClean="0"/>
              <a:t>83</a:t>
            </a:fld>
            <a:endParaRPr lang="en-US"/>
          </a:p>
        </p:txBody>
      </p:sp>
    </p:spTree>
    <p:extLst>
      <p:ext uri="{BB962C8B-B14F-4D97-AF65-F5344CB8AC3E}">
        <p14:creationId xmlns:p14="http://schemas.microsoft.com/office/powerpoint/2010/main" val="14182921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2E8CEC-A7B6-46E4-9CE2-83CB59E56154}" type="slidenum">
              <a:rPr lang="en-US" smtClean="0"/>
              <a:t>4</a:t>
            </a:fld>
            <a:endParaRPr lang="en-US"/>
          </a:p>
        </p:txBody>
      </p:sp>
    </p:spTree>
    <p:extLst>
      <p:ext uri="{BB962C8B-B14F-4D97-AF65-F5344CB8AC3E}">
        <p14:creationId xmlns:p14="http://schemas.microsoft.com/office/powerpoint/2010/main" val="14421376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F1A2A-E75C-1C0A-8C7F-A1A8B31F1A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969DB0-D844-0DF3-ED95-FB9BB684C1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0BCA6E-9087-7783-4551-71BC7018A86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3E5588A-3F88-C14A-46ED-487EB9C02769}"/>
              </a:ext>
            </a:extLst>
          </p:cNvPr>
          <p:cNvSpPr>
            <a:spLocks noGrp="1"/>
          </p:cNvSpPr>
          <p:nvPr>
            <p:ph type="sldNum" sz="quarter" idx="5"/>
          </p:nvPr>
        </p:nvSpPr>
        <p:spPr/>
        <p:txBody>
          <a:bodyPr/>
          <a:lstStyle/>
          <a:p>
            <a:fld id="{7A2E8CEC-A7B6-46E4-9CE2-83CB59E56154}" type="slidenum">
              <a:rPr lang="en-US" smtClean="0"/>
              <a:t>84</a:t>
            </a:fld>
            <a:endParaRPr lang="en-US"/>
          </a:p>
        </p:txBody>
      </p:sp>
    </p:spTree>
    <p:extLst>
      <p:ext uri="{BB962C8B-B14F-4D97-AF65-F5344CB8AC3E}">
        <p14:creationId xmlns:p14="http://schemas.microsoft.com/office/powerpoint/2010/main" val="5957655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EBFC2-0E21-79A5-9DE2-BDD9909236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CC33D6-AABC-3FB2-FD84-4DC64F8225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F6461B-2FEF-CA6E-3940-48E1E437FE2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269B47B-DAA5-D5A4-E15F-76DF165E8CCD}"/>
              </a:ext>
            </a:extLst>
          </p:cNvPr>
          <p:cNvSpPr>
            <a:spLocks noGrp="1"/>
          </p:cNvSpPr>
          <p:nvPr>
            <p:ph type="sldNum" sz="quarter" idx="5"/>
          </p:nvPr>
        </p:nvSpPr>
        <p:spPr/>
        <p:txBody>
          <a:bodyPr/>
          <a:lstStyle/>
          <a:p>
            <a:fld id="{7A2E8CEC-A7B6-46E4-9CE2-83CB59E56154}" type="slidenum">
              <a:rPr lang="en-US" smtClean="0"/>
              <a:t>85</a:t>
            </a:fld>
            <a:endParaRPr lang="en-US"/>
          </a:p>
        </p:txBody>
      </p:sp>
    </p:spTree>
    <p:extLst>
      <p:ext uri="{BB962C8B-B14F-4D97-AF65-F5344CB8AC3E}">
        <p14:creationId xmlns:p14="http://schemas.microsoft.com/office/powerpoint/2010/main" val="8395575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82D29-7714-E104-761E-7E12B3EFB9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665D9D-7C22-2396-7A22-62FD075276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9B1990-184F-4138-E4F4-DD0D46278A9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3CDF805-FE91-5C39-77A1-47A9BAFABFE7}"/>
              </a:ext>
            </a:extLst>
          </p:cNvPr>
          <p:cNvSpPr>
            <a:spLocks noGrp="1"/>
          </p:cNvSpPr>
          <p:nvPr>
            <p:ph type="sldNum" sz="quarter" idx="5"/>
          </p:nvPr>
        </p:nvSpPr>
        <p:spPr/>
        <p:txBody>
          <a:bodyPr/>
          <a:lstStyle/>
          <a:p>
            <a:fld id="{7A2E8CEC-A7B6-46E4-9CE2-83CB59E56154}" type="slidenum">
              <a:rPr lang="en-US" smtClean="0"/>
              <a:t>86</a:t>
            </a:fld>
            <a:endParaRPr lang="en-US"/>
          </a:p>
        </p:txBody>
      </p:sp>
    </p:spTree>
    <p:extLst>
      <p:ext uri="{BB962C8B-B14F-4D97-AF65-F5344CB8AC3E}">
        <p14:creationId xmlns:p14="http://schemas.microsoft.com/office/powerpoint/2010/main" val="6775798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CAE02-A97D-40C2-A003-9FB0FD1B0F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BE68B9-E374-F31F-D9E0-D1E38306AF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65D761-4303-404F-49AA-340FC152E39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1C5A5E0-72AD-3A60-C2DF-21ACBF8CB228}"/>
              </a:ext>
            </a:extLst>
          </p:cNvPr>
          <p:cNvSpPr>
            <a:spLocks noGrp="1"/>
          </p:cNvSpPr>
          <p:nvPr>
            <p:ph type="sldNum" sz="quarter" idx="5"/>
          </p:nvPr>
        </p:nvSpPr>
        <p:spPr/>
        <p:txBody>
          <a:bodyPr/>
          <a:lstStyle/>
          <a:p>
            <a:fld id="{7A2E8CEC-A7B6-46E4-9CE2-83CB59E56154}" type="slidenum">
              <a:rPr lang="en-US" smtClean="0"/>
              <a:t>97</a:t>
            </a:fld>
            <a:endParaRPr lang="en-US"/>
          </a:p>
        </p:txBody>
      </p:sp>
    </p:spTree>
    <p:extLst>
      <p:ext uri="{BB962C8B-B14F-4D97-AF65-F5344CB8AC3E}">
        <p14:creationId xmlns:p14="http://schemas.microsoft.com/office/powerpoint/2010/main" val="40911220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2E8CEC-A7B6-46E4-9CE2-83CB59E56154}" type="slidenum">
              <a:rPr lang="en-US" smtClean="0"/>
              <a:t>5</a:t>
            </a:fld>
            <a:endParaRPr lang="en-US"/>
          </a:p>
        </p:txBody>
      </p:sp>
    </p:spTree>
    <p:extLst>
      <p:ext uri="{BB962C8B-B14F-4D97-AF65-F5344CB8AC3E}">
        <p14:creationId xmlns:p14="http://schemas.microsoft.com/office/powerpoint/2010/main" val="581184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2E8CEC-A7B6-46E4-9CE2-83CB59E56154}" type="slidenum">
              <a:rPr lang="en-US" smtClean="0"/>
              <a:t>6</a:t>
            </a:fld>
            <a:endParaRPr lang="en-US"/>
          </a:p>
        </p:txBody>
      </p:sp>
    </p:spTree>
    <p:extLst>
      <p:ext uri="{BB962C8B-B14F-4D97-AF65-F5344CB8AC3E}">
        <p14:creationId xmlns:p14="http://schemas.microsoft.com/office/powerpoint/2010/main" val="23570339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2E8CEC-A7B6-46E4-9CE2-83CB59E56154}" type="slidenum">
              <a:rPr lang="en-US" smtClean="0"/>
              <a:t>7</a:t>
            </a:fld>
            <a:endParaRPr lang="en-US"/>
          </a:p>
        </p:txBody>
      </p:sp>
    </p:spTree>
    <p:extLst>
      <p:ext uri="{BB962C8B-B14F-4D97-AF65-F5344CB8AC3E}">
        <p14:creationId xmlns:p14="http://schemas.microsoft.com/office/powerpoint/2010/main" val="26595945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2E8CEC-A7B6-46E4-9CE2-83CB59E56154}" type="slidenum">
              <a:rPr lang="en-US" smtClean="0"/>
              <a:t>8</a:t>
            </a:fld>
            <a:endParaRPr lang="en-US"/>
          </a:p>
        </p:txBody>
      </p:sp>
    </p:spTree>
    <p:extLst>
      <p:ext uri="{BB962C8B-B14F-4D97-AF65-F5344CB8AC3E}">
        <p14:creationId xmlns:p14="http://schemas.microsoft.com/office/powerpoint/2010/main" val="10488188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2E8CEC-A7B6-46E4-9CE2-83CB59E56154}" type="slidenum">
              <a:rPr lang="en-US" smtClean="0"/>
              <a:t>47</a:t>
            </a:fld>
            <a:endParaRPr lang="en-US"/>
          </a:p>
        </p:txBody>
      </p:sp>
    </p:spTree>
    <p:extLst>
      <p:ext uri="{BB962C8B-B14F-4D97-AF65-F5344CB8AC3E}">
        <p14:creationId xmlns:p14="http://schemas.microsoft.com/office/powerpoint/2010/main" val="14698401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ADA1F-4E37-9BC8-1F6E-03B5B44507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5A235F-9E2A-6825-EA24-F3439B947E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B38967-EF58-26A0-BE5D-43C70B831FC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95F9C78-46C4-52E4-F88C-1B24D5B0D9E1}"/>
              </a:ext>
            </a:extLst>
          </p:cNvPr>
          <p:cNvSpPr>
            <a:spLocks noGrp="1"/>
          </p:cNvSpPr>
          <p:nvPr>
            <p:ph type="sldNum" sz="quarter" idx="5"/>
          </p:nvPr>
        </p:nvSpPr>
        <p:spPr/>
        <p:txBody>
          <a:bodyPr/>
          <a:lstStyle/>
          <a:p>
            <a:fld id="{7A2E8CEC-A7B6-46E4-9CE2-83CB59E56154}" type="slidenum">
              <a:rPr lang="en-US" smtClean="0"/>
              <a:t>51</a:t>
            </a:fld>
            <a:endParaRPr lang="en-US"/>
          </a:p>
        </p:txBody>
      </p:sp>
    </p:spTree>
    <p:extLst>
      <p:ext uri="{BB962C8B-B14F-4D97-AF65-F5344CB8AC3E}">
        <p14:creationId xmlns:p14="http://schemas.microsoft.com/office/powerpoint/2010/main" val="3566536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AE885C4-8127-4E90-BAE6-12154EB91868}" type="datetimeFigureOut">
              <a:rPr lang="en-US" smtClean="0"/>
              <a:pPr/>
              <a:t>4/15/2025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EDD55B-A125-4354-AA08-DC2D94104EB6}" type="slidenum">
              <a:rPr lang="en-US" smtClean="0"/>
              <a:pPr/>
              <a:t>‹#›</a:t>
            </a:fld>
            <a:endParaRPr lang="en-US"/>
          </a:p>
        </p:txBody>
      </p:sp>
    </p:spTree>
    <p:extLst>
      <p:ext uri="{BB962C8B-B14F-4D97-AF65-F5344CB8AC3E}">
        <p14:creationId xmlns:p14="http://schemas.microsoft.com/office/powerpoint/2010/main" val="8428158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AE885C4-8127-4E90-BAE6-12154EB91868}" type="datetimeFigureOut">
              <a:rPr lang="en-US" smtClean="0"/>
              <a:pPr/>
              <a:t>4/15/2025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EDD55B-A125-4354-AA08-DC2D94104EB6}" type="slidenum">
              <a:rPr lang="en-US" smtClean="0"/>
              <a:pPr/>
              <a:t>‹#›</a:t>
            </a:fld>
            <a:endParaRPr lang="en-US"/>
          </a:p>
        </p:txBody>
      </p:sp>
    </p:spTree>
    <p:extLst>
      <p:ext uri="{BB962C8B-B14F-4D97-AF65-F5344CB8AC3E}">
        <p14:creationId xmlns:p14="http://schemas.microsoft.com/office/powerpoint/2010/main" val="2672878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AE885C4-8127-4E90-BAE6-12154EB91868}" type="datetimeFigureOut">
              <a:rPr lang="en-US" smtClean="0"/>
              <a:pPr/>
              <a:t>4/15/2025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EDD55B-A125-4354-AA08-DC2D94104EB6}" type="slidenum">
              <a:rPr lang="en-US" smtClean="0"/>
              <a:pPr/>
              <a:t>‹#›</a:t>
            </a:fld>
            <a:endParaRPr lang="en-US"/>
          </a:p>
        </p:txBody>
      </p:sp>
    </p:spTree>
    <p:extLst>
      <p:ext uri="{BB962C8B-B14F-4D97-AF65-F5344CB8AC3E}">
        <p14:creationId xmlns:p14="http://schemas.microsoft.com/office/powerpoint/2010/main" val="2410468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AE885C4-8127-4E90-BAE6-12154EB91868}" type="datetimeFigureOut">
              <a:rPr lang="en-US" smtClean="0"/>
              <a:pPr/>
              <a:t>4/15/2025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EDD55B-A125-4354-AA08-DC2D94104EB6}" type="slidenum">
              <a:rPr lang="en-US" smtClean="0"/>
              <a:pPr/>
              <a:t>‹#›</a:t>
            </a:fld>
            <a:endParaRPr lang="en-US"/>
          </a:p>
        </p:txBody>
      </p:sp>
    </p:spTree>
    <p:extLst>
      <p:ext uri="{BB962C8B-B14F-4D97-AF65-F5344CB8AC3E}">
        <p14:creationId xmlns:p14="http://schemas.microsoft.com/office/powerpoint/2010/main" val="24022779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AE885C4-8127-4E90-BAE6-12154EB91868}" type="datetimeFigureOut">
              <a:rPr lang="en-US" smtClean="0"/>
              <a:pPr/>
              <a:t>4/15/2025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EDD55B-A125-4354-AA08-DC2D94104EB6}" type="slidenum">
              <a:rPr lang="en-US" smtClean="0"/>
              <a:pPr/>
              <a:t>‹#›</a:t>
            </a:fld>
            <a:endParaRPr lang="en-US"/>
          </a:p>
        </p:txBody>
      </p:sp>
    </p:spTree>
    <p:extLst>
      <p:ext uri="{BB962C8B-B14F-4D97-AF65-F5344CB8AC3E}">
        <p14:creationId xmlns:p14="http://schemas.microsoft.com/office/powerpoint/2010/main" val="709510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AE885C4-8127-4E90-BAE6-12154EB91868}" type="datetimeFigureOut">
              <a:rPr lang="en-US" smtClean="0"/>
              <a:pPr/>
              <a:t>4/15/2025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EDD55B-A125-4354-AA08-DC2D94104EB6}" type="slidenum">
              <a:rPr lang="en-US" smtClean="0"/>
              <a:pPr/>
              <a:t>‹#›</a:t>
            </a:fld>
            <a:endParaRPr lang="en-US"/>
          </a:p>
        </p:txBody>
      </p:sp>
    </p:spTree>
    <p:extLst>
      <p:ext uri="{BB962C8B-B14F-4D97-AF65-F5344CB8AC3E}">
        <p14:creationId xmlns:p14="http://schemas.microsoft.com/office/powerpoint/2010/main" val="443690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AE885C4-8127-4E90-BAE6-12154EB91868}" type="datetimeFigureOut">
              <a:rPr lang="en-US" smtClean="0"/>
              <a:pPr/>
              <a:t>4/15/2025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EDD55B-A125-4354-AA08-DC2D94104EB6}" type="slidenum">
              <a:rPr lang="en-US" smtClean="0"/>
              <a:pPr/>
              <a:t>‹#›</a:t>
            </a:fld>
            <a:endParaRPr lang="en-US"/>
          </a:p>
        </p:txBody>
      </p:sp>
    </p:spTree>
    <p:extLst>
      <p:ext uri="{BB962C8B-B14F-4D97-AF65-F5344CB8AC3E}">
        <p14:creationId xmlns:p14="http://schemas.microsoft.com/office/powerpoint/2010/main" val="374427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AE885C4-8127-4E90-BAE6-12154EB91868}" type="datetimeFigureOut">
              <a:rPr lang="en-US" smtClean="0"/>
              <a:pPr/>
              <a:t>4/15/2025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EDD55B-A125-4354-AA08-DC2D94104EB6}" type="slidenum">
              <a:rPr lang="en-US" smtClean="0"/>
              <a:pPr/>
              <a:t>‹#›</a:t>
            </a:fld>
            <a:endParaRPr lang="en-US"/>
          </a:p>
        </p:txBody>
      </p:sp>
    </p:spTree>
    <p:extLst>
      <p:ext uri="{BB962C8B-B14F-4D97-AF65-F5344CB8AC3E}">
        <p14:creationId xmlns:p14="http://schemas.microsoft.com/office/powerpoint/2010/main" val="2156492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E885C4-8127-4E90-BAE6-12154EB91868}" type="datetimeFigureOut">
              <a:rPr lang="en-US" smtClean="0"/>
              <a:pPr/>
              <a:t>4/15/2025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EDD55B-A125-4354-AA08-DC2D94104EB6}" type="slidenum">
              <a:rPr lang="en-US" smtClean="0"/>
              <a:pPr/>
              <a:t>‹#›</a:t>
            </a:fld>
            <a:endParaRPr lang="en-US"/>
          </a:p>
        </p:txBody>
      </p:sp>
    </p:spTree>
    <p:extLst>
      <p:ext uri="{BB962C8B-B14F-4D97-AF65-F5344CB8AC3E}">
        <p14:creationId xmlns:p14="http://schemas.microsoft.com/office/powerpoint/2010/main" val="4061639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AE885C4-8127-4E90-BAE6-12154EB91868}" type="datetimeFigureOut">
              <a:rPr lang="en-US" smtClean="0"/>
              <a:pPr/>
              <a:t>4/15/2025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EDD55B-A125-4354-AA08-DC2D94104EB6}" type="slidenum">
              <a:rPr lang="en-US" smtClean="0"/>
              <a:pPr/>
              <a:t>‹#›</a:t>
            </a:fld>
            <a:endParaRPr lang="en-US"/>
          </a:p>
        </p:txBody>
      </p:sp>
    </p:spTree>
    <p:extLst>
      <p:ext uri="{BB962C8B-B14F-4D97-AF65-F5344CB8AC3E}">
        <p14:creationId xmlns:p14="http://schemas.microsoft.com/office/powerpoint/2010/main" val="2926156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AE885C4-8127-4E90-BAE6-12154EB91868}" type="datetimeFigureOut">
              <a:rPr lang="en-US" smtClean="0"/>
              <a:pPr/>
              <a:t>4/15/2025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EDD55B-A125-4354-AA08-DC2D94104EB6}" type="slidenum">
              <a:rPr lang="en-US" smtClean="0"/>
              <a:pPr/>
              <a:t>‹#›</a:t>
            </a:fld>
            <a:endParaRPr lang="en-US"/>
          </a:p>
        </p:txBody>
      </p:sp>
    </p:spTree>
    <p:extLst>
      <p:ext uri="{BB962C8B-B14F-4D97-AF65-F5344CB8AC3E}">
        <p14:creationId xmlns:p14="http://schemas.microsoft.com/office/powerpoint/2010/main" val="3343458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E885C4-8127-4E90-BAE6-12154EB91868}" type="datetimeFigureOut">
              <a:rPr lang="en-US" smtClean="0"/>
              <a:pPr/>
              <a:t>4/15/2025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EDD55B-A125-4354-AA08-DC2D94104EB6}" type="slidenum">
              <a:rPr lang="en-US" smtClean="0"/>
              <a:pPr/>
              <a:t>‹#›</a:t>
            </a:fld>
            <a:endParaRPr lang="en-US"/>
          </a:p>
        </p:txBody>
      </p:sp>
    </p:spTree>
    <p:extLst>
      <p:ext uri="{BB962C8B-B14F-4D97-AF65-F5344CB8AC3E}">
        <p14:creationId xmlns:p14="http://schemas.microsoft.com/office/powerpoint/2010/main" val="25464986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1.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Action Button: Go Forward or Next 5">
            <a:hlinkClick r:id="" action="ppaction://customshow?id=0" highlightClick="1"/>
            <a:extLst>
              <a:ext uri="{FF2B5EF4-FFF2-40B4-BE49-F238E27FC236}">
                <a16:creationId xmlns:a16="http://schemas.microsoft.com/office/drawing/2014/main" id="{E578FFB4-A409-2DC8-BACA-FD1B1198532A}"/>
              </a:ext>
            </a:extLst>
          </p:cNvPr>
          <p:cNvSpPr/>
          <p:nvPr/>
        </p:nvSpPr>
        <p:spPr>
          <a:xfrm>
            <a:off x="10891922" y="5549194"/>
            <a:ext cx="1042416" cy="1042416"/>
          </a:xfrm>
          <a:prstGeom prst="actionButtonForwardNext">
            <a:avLst/>
          </a:prstGeom>
          <a:solidFill>
            <a:schemeClr val="bg1">
              <a:alpha val="0"/>
            </a:schemeClr>
          </a:solidFill>
          <a:ln>
            <a:solidFill>
              <a:schemeClr val="accent1">
                <a:shade val="50000"/>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77E26B7-7603-54B5-68F7-66746377FB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Action Button: Go Forward or Next 1">
            <a:hlinkClick r:id="" action="ppaction://customshow?id=0" highlightClick="1"/>
            <a:extLst>
              <a:ext uri="{FF2B5EF4-FFF2-40B4-BE49-F238E27FC236}">
                <a16:creationId xmlns:a16="http://schemas.microsoft.com/office/drawing/2014/main" id="{603049FE-3447-814F-8E1C-F24919C0753E}"/>
              </a:ext>
            </a:extLst>
          </p:cNvPr>
          <p:cNvSpPr/>
          <p:nvPr/>
        </p:nvSpPr>
        <p:spPr>
          <a:xfrm>
            <a:off x="10891921" y="5441137"/>
            <a:ext cx="1042416" cy="1042416"/>
          </a:xfrm>
          <a:prstGeom prst="actionButtonForwardNext">
            <a:avLst/>
          </a:prstGeom>
          <a:solidFill>
            <a:schemeClr val="bg1">
              <a:alpha val="0"/>
            </a:schemeClr>
          </a:solidFill>
          <a:ln>
            <a:solidFill>
              <a:schemeClr val="accent1">
                <a:shade val="50000"/>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F3D91299-1D03-6089-E8FA-64F40D5D6F14}"/>
              </a:ext>
            </a:extLst>
          </p:cNvPr>
          <p:cNvSpPr txBox="1"/>
          <p:nvPr/>
        </p:nvSpPr>
        <p:spPr>
          <a:xfrm>
            <a:off x="0" y="6385432"/>
            <a:ext cx="12192000" cy="472568"/>
          </a:xfrm>
          <a:prstGeom prst="rect">
            <a:avLst/>
          </a:prstGeom>
          <a:solidFill>
            <a:schemeClr val="bg1"/>
          </a:solidFill>
          <a:ln>
            <a:solidFill>
              <a:srgbClr val="FAC04F"/>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70000" lnSpcReduction="20000"/>
          </a:bodyPr>
          <a:lstStyle/>
          <a:p>
            <a:pPr algn="ctr">
              <a:lnSpc>
                <a:spcPct val="90000"/>
              </a:lnSpc>
              <a:spcBef>
                <a:spcPct val="0"/>
              </a:spcBef>
              <a:spcAft>
                <a:spcPts val="600"/>
              </a:spcAft>
            </a:pPr>
            <a:r>
              <a:rPr lang="en-US" sz="4400" b="1" dirty="0">
                <a:solidFill>
                  <a:schemeClr val="tx1"/>
                </a:solidFill>
                <a:latin typeface="+mj-lt"/>
                <a:ea typeface="+mj-ea"/>
                <a:cs typeface="+mj-cs"/>
              </a:rPr>
              <a:t>Welcome to worship at First Lutheran Church!</a:t>
            </a:r>
          </a:p>
        </p:txBody>
      </p:sp>
    </p:spTree>
    <p:extLst>
      <p:ext uri="{BB962C8B-B14F-4D97-AF65-F5344CB8AC3E}">
        <p14:creationId xmlns:p14="http://schemas.microsoft.com/office/powerpoint/2010/main" val="4099685441"/>
      </p:ext>
    </p:extLst>
  </p:cSld>
  <p:clrMapOvr>
    <a:overrideClrMapping bg1="lt1" tx1="dk1" bg2="lt2" tx2="dk2" accent1="accent1" accent2="accent2" accent3="accent3" accent4="accent4" accent5="accent5" accent6="accent6" hlink="hlink" folHlink="folHlink"/>
  </p:clrMapOvr>
  <p:transition spd="med" advClick="0" advTm="15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20319B2A-81C8-4E56-9783-CE2A486BF68E}"/>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8000" dirty="0"/>
              <a:t>P: Alleluia! Christ is risen!</a:t>
            </a:r>
          </a:p>
          <a:p>
            <a:pPr marL="0" indent="0">
              <a:buFont typeface="Arial" pitchFamily="34" charset="0"/>
              <a:buNone/>
            </a:pPr>
            <a:r>
              <a:rPr lang="en-US" sz="8000" b="1" dirty="0"/>
              <a:t>C: Christ is risen indeed.  Alleluia!</a:t>
            </a:r>
          </a:p>
        </p:txBody>
      </p:sp>
    </p:spTree>
    <p:extLst>
      <p:ext uri="{BB962C8B-B14F-4D97-AF65-F5344CB8AC3E}">
        <p14:creationId xmlns:p14="http://schemas.microsoft.com/office/powerpoint/2010/main" val="28580250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09E6FD99-0E05-4D79-8358-0C0B9C72A1E6}"/>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en-US" sz="2400" dirty="0"/>
          </a:p>
          <a:p>
            <a:pPr marL="0" indent="0" algn="ctr">
              <a:buFont typeface="Arial" pitchFamily="34" charset="0"/>
              <a:buNone/>
            </a:pPr>
            <a:endParaRPr lang="en-US" sz="2800" dirty="0"/>
          </a:p>
          <a:p>
            <a:pPr marL="0" indent="0" algn="ctr">
              <a:buFont typeface="Arial" pitchFamily="34" charset="0"/>
              <a:buNone/>
            </a:pPr>
            <a:r>
              <a:rPr lang="en-US" sz="9600" kern="700" dirty="0">
                <a:latin typeface="Constantia" panose="02030602050306030303" pitchFamily="18" charset="0"/>
                <a:ea typeface="Cambria" panose="02040503050406030204" pitchFamily="18" charset="0"/>
              </a:rPr>
              <a:t>Jesus Christ is Risen Today</a:t>
            </a:r>
            <a:endParaRPr lang="en-US" sz="2000" dirty="0">
              <a:latin typeface="Constantia" panose="02030602050306030303" pitchFamily="18" charset="0"/>
              <a:ea typeface="Cambria" panose="02040503050406030204" pitchFamily="18" charset="0"/>
            </a:endParaRPr>
          </a:p>
          <a:p>
            <a:pPr marL="0" indent="0" algn="ctr">
              <a:buFont typeface="Arial" pitchFamily="34" charset="0"/>
              <a:buNone/>
            </a:pPr>
            <a:r>
              <a:rPr lang="en-US" sz="8800" dirty="0">
                <a:latin typeface="Constantia" panose="02030602050306030303" pitchFamily="18" charset="0"/>
                <a:ea typeface="Cambria" panose="02040503050406030204" pitchFamily="18" charset="0"/>
              </a:rPr>
              <a:t>#365</a:t>
            </a:r>
          </a:p>
        </p:txBody>
      </p:sp>
    </p:spTree>
    <p:extLst>
      <p:ext uri="{BB962C8B-B14F-4D97-AF65-F5344CB8AC3E}">
        <p14:creationId xmlns:p14="http://schemas.microsoft.com/office/powerpoint/2010/main" val="17481459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BBEFD57-729C-46BC-BA5E-EC8E0F924732}"/>
              </a:ext>
            </a:extLst>
          </p:cNvPr>
          <p:cNvSpPr txBox="1">
            <a:spLocks/>
          </p:cNvSpPr>
          <p:nvPr/>
        </p:nvSpPr>
        <p:spPr>
          <a:xfrm>
            <a:off x="0" y="0"/>
            <a:ext cx="12192000" cy="6857999"/>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latin typeface="Constantia" panose="02030602050306030303" pitchFamily="18" charset="0"/>
              </a:rPr>
              <a:t>Jesus Christ is </a:t>
            </a:r>
            <a:r>
              <a:rPr lang="en-US" sz="8000" dirty="0" err="1">
                <a:latin typeface="Constantia" panose="02030602050306030303" pitchFamily="18" charset="0"/>
              </a:rPr>
              <a:t>ris’n</a:t>
            </a:r>
            <a:r>
              <a:rPr lang="en-US" sz="8000" dirty="0">
                <a:latin typeface="Constantia" panose="02030602050306030303" pitchFamily="18" charset="0"/>
              </a:rPr>
              <a:t> today, Alleluia! our triumphant holy day, Alleluia! who did once upon the cross, Alleluia! suffer to redeem our loss. Alleluia!</a:t>
            </a:r>
            <a:endParaRPr lang="en-US" sz="6000" dirty="0">
              <a:latin typeface="Constantia" panose="02030602050306030303" pitchFamily="18" charset="0"/>
            </a:endParaRPr>
          </a:p>
        </p:txBody>
      </p:sp>
    </p:spTree>
    <p:extLst>
      <p:ext uri="{BB962C8B-B14F-4D97-AF65-F5344CB8AC3E}">
        <p14:creationId xmlns:p14="http://schemas.microsoft.com/office/powerpoint/2010/main" val="42320000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BBEFD57-729C-46BC-BA5E-EC8E0F924732}"/>
              </a:ext>
            </a:extLst>
          </p:cNvPr>
          <p:cNvSpPr txBox="1">
            <a:spLocks/>
          </p:cNvSpPr>
          <p:nvPr/>
        </p:nvSpPr>
        <p:spPr>
          <a:xfrm>
            <a:off x="0" y="0"/>
            <a:ext cx="12192000" cy="6857999"/>
          </a:xfrm>
          <a:prstGeom prst="rect">
            <a:avLst/>
          </a:prstGeom>
        </p:spPr>
        <p:txBody>
          <a:bodyPr>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latin typeface="Constantia" panose="02030602050306030303" pitchFamily="18" charset="0"/>
              </a:rPr>
              <a:t>Hymns of praise then let us sing, Alleluia! unto Christ, our </a:t>
            </a:r>
            <a:r>
              <a:rPr lang="en-US" sz="8000" dirty="0" err="1">
                <a:latin typeface="Constantia" panose="02030602050306030303" pitchFamily="18" charset="0"/>
              </a:rPr>
              <a:t>heav’nly</a:t>
            </a:r>
            <a:r>
              <a:rPr lang="en-US" sz="8000" dirty="0">
                <a:latin typeface="Constantia" panose="02030602050306030303" pitchFamily="18" charset="0"/>
              </a:rPr>
              <a:t> king, Alleluia! who endured the cross and grave, Alleluia! sinners to redeem and save. Alleluia!</a:t>
            </a:r>
            <a:endParaRPr lang="en-US" sz="6000" dirty="0">
              <a:latin typeface="Constantia" panose="02030602050306030303" pitchFamily="18" charset="0"/>
            </a:endParaRPr>
          </a:p>
        </p:txBody>
      </p:sp>
    </p:spTree>
    <p:extLst>
      <p:ext uri="{BB962C8B-B14F-4D97-AF65-F5344CB8AC3E}">
        <p14:creationId xmlns:p14="http://schemas.microsoft.com/office/powerpoint/2010/main" val="30677828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BBEFD57-729C-46BC-BA5E-EC8E0F924732}"/>
              </a:ext>
            </a:extLst>
          </p:cNvPr>
          <p:cNvSpPr txBox="1">
            <a:spLocks/>
          </p:cNvSpPr>
          <p:nvPr/>
        </p:nvSpPr>
        <p:spPr>
          <a:xfrm>
            <a:off x="0" y="0"/>
            <a:ext cx="12192000" cy="6857999"/>
          </a:xfrm>
          <a:prstGeom prst="rect">
            <a:avLst/>
          </a:prstGeom>
        </p:spPr>
        <p:txBody>
          <a:bodyPr>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latin typeface="Constantia" panose="02030602050306030303" pitchFamily="18" charset="0"/>
              </a:rPr>
              <a:t>But the pains which he endured, Alleluia! our salvation have procured; Alleluia! now above the sky he’s king, Alleluia! where the angels ever sing. Alleluia!</a:t>
            </a:r>
            <a:endParaRPr lang="en-US" sz="6000" dirty="0">
              <a:latin typeface="Constantia" panose="02030602050306030303" pitchFamily="18" charset="0"/>
            </a:endParaRPr>
          </a:p>
        </p:txBody>
      </p:sp>
    </p:spTree>
    <p:extLst>
      <p:ext uri="{BB962C8B-B14F-4D97-AF65-F5344CB8AC3E}">
        <p14:creationId xmlns:p14="http://schemas.microsoft.com/office/powerpoint/2010/main" val="2308827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BBEFD57-729C-46BC-BA5E-EC8E0F924732}"/>
              </a:ext>
            </a:extLst>
          </p:cNvPr>
          <p:cNvSpPr txBox="1">
            <a:spLocks/>
          </p:cNvSpPr>
          <p:nvPr/>
        </p:nvSpPr>
        <p:spPr>
          <a:xfrm>
            <a:off x="0" y="0"/>
            <a:ext cx="12192000" cy="6857999"/>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latin typeface="Constantia" panose="02030602050306030303" pitchFamily="18" charset="0"/>
              </a:rPr>
              <a:t>Sing we to our God above, Alleluia! praise eternal as his love; Alleluia! praise him, all you </a:t>
            </a:r>
            <a:r>
              <a:rPr lang="en-US" sz="8000" dirty="0" err="1">
                <a:latin typeface="Constantia" panose="02030602050306030303" pitchFamily="18" charset="0"/>
              </a:rPr>
              <a:t>heav’nly</a:t>
            </a:r>
            <a:r>
              <a:rPr lang="en-US" sz="8000" dirty="0">
                <a:latin typeface="Constantia" panose="02030602050306030303" pitchFamily="18" charset="0"/>
              </a:rPr>
              <a:t> host, Alleluia! Father, Son, and Holy Ghost. Alleluia!</a:t>
            </a:r>
            <a:endParaRPr lang="en-US" sz="6000" dirty="0">
              <a:latin typeface="Constantia" panose="02030602050306030303" pitchFamily="18" charset="0"/>
            </a:endParaRPr>
          </a:p>
        </p:txBody>
      </p:sp>
    </p:spTree>
    <p:extLst>
      <p:ext uri="{BB962C8B-B14F-4D97-AF65-F5344CB8AC3E}">
        <p14:creationId xmlns:p14="http://schemas.microsoft.com/office/powerpoint/2010/main" val="12949513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44419-A8DD-1D2B-3996-CD504253FCD6}"/>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8E0202B7-4924-7481-D5A9-12DFDCA9624B}"/>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8000" dirty="0"/>
              <a:t>P: This is the day that the Lord has made.</a:t>
            </a:r>
          </a:p>
          <a:p>
            <a:pPr marL="0" indent="0">
              <a:buFont typeface="Arial" pitchFamily="34" charset="0"/>
              <a:buNone/>
            </a:pPr>
            <a:r>
              <a:rPr lang="en-US" sz="8000" b="1" dirty="0"/>
              <a:t>C: Let us be glad and rejoice in it!</a:t>
            </a:r>
          </a:p>
          <a:p>
            <a:pPr marL="0" indent="0">
              <a:buFont typeface="Arial" pitchFamily="34" charset="0"/>
              <a:buNone/>
            </a:pPr>
            <a:endParaRPr lang="en-US" sz="8000" b="1" dirty="0"/>
          </a:p>
        </p:txBody>
      </p:sp>
    </p:spTree>
    <p:extLst>
      <p:ext uri="{BB962C8B-B14F-4D97-AF65-F5344CB8AC3E}">
        <p14:creationId xmlns:p14="http://schemas.microsoft.com/office/powerpoint/2010/main" val="33571972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9BD12-38A3-8065-0B4F-3957C6959B1C}"/>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4F7DE3B6-6671-538C-C32D-015CA9C1D545}"/>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8000" dirty="0"/>
              <a:t>P: Alleluia! Christ is risen!</a:t>
            </a:r>
          </a:p>
          <a:p>
            <a:pPr marL="0" indent="0">
              <a:buFont typeface="Arial" pitchFamily="34" charset="0"/>
              <a:buNone/>
            </a:pPr>
            <a:r>
              <a:rPr lang="en-US" sz="8000" b="1" dirty="0"/>
              <a:t>C: Christ is risen indeed.  Alleluia!</a:t>
            </a:r>
          </a:p>
          <a:p>
            <a:pPr marL="0" indent="0">
              <a:buFont typeface="Arial" pitchFamily="34" charset="0"/>
              <a:buNone/>
            </a:pPr>
            <a:endParaRPr lang="en-US" sz="8000" b="1" dirty="0"/>
          </a:p>
        </p:txBody>
      </p:sp>
    </p:spTree>
    <p:extLst>
      <p:ext uri="{BB962C8B-B14F-4D97-AF65-F5344CB8AC3E}">
        <p14:creationId xmlns:p14="http://schemas.microsoft.com/office/powerpoint/2010/main" val="4730742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53F57-775E-4C61-BCD5-77695FD07498}"/>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3D7D168F-E1FD-14CA-783F-1194681F6B0A}"/>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8000" dirty="0"/>
              <a:t>P: The grace of our Lord Jesus Christ, the love of God, and the communion of the Holy Spirit be with you all.</a:t>
            </a:r>
          </a:p>
          <a:p>
            <a:pPr marL="0" indent="0">
              <a:buFont typeface="Arial" pitchFamily="34" charset="0"/>
              <a:buNone/>
            </a:pPr>
            <a:r>
              <a:rPr lang="en-US" sz="8000" b="1" dirty="0"/>
              <a:t>C: And also with you.</a:t>
            </a:r>
          </a:p>
          <a:p>
            <a:pPr marL="0" indent="0">
              <a:buFont typeface="Arial" pitchFamily="34" charset="0"/>
              <a:buNone/>
            </a:pPr>
            <a:endParaRPr lang="en-US" sz="8000" b="1" dirty="0"/>
          </a:p>
        </p:txBody>
      </p:sp>
    </p:spTree>
    <p:extLst>
      <p:ext uri="{BB962C8B-B14F-4D97-AF65-F5344CB8AC3E}">
        <p14:creationId xmlns:p14="http://schemas.microsoft.com/office/powerpoint/2010/main" val="4177723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0AC68-A4D6-ACE6-22A8-F7B755867322}"/>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47D22249-EF27-FEFE-D72D-BB8EB469F294}"/>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b="1" u="sng" dirty="0"/>
              <a:t>Prayer of the Day</a:t>
            </a:r>
          </a:p>
          <a:p>
            <a:pPr marL="0" indent="0">
              <a:buFont typeface="Arial" pitchFamily="34" charset="0"/>
              <a:buNone/>
            </a:pPr>
            <a:endParaRPr lang="en-US" sz="8000" b="1" dirty="0"/>
          </a:p>
        </p:txBody>
      </p:sp>
    </p:spTree>
    <p:extLst>
      <p:ext uri="{BB962C8B-B14F-4D97-AF65-F5344CB8AC3E}">
        <p14:creationId xmlns:p14="http://schemas.microsoft.com/office/powerpoint/2010/main" val="3537376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80464-EDFB-DA18-8C2F-1A40EA40393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8F99493-211D-D04D-19A7-C5EDC861CBFB}"/>
              </a:ext>
            </a:extLst>
          </p:cNvPr>
          <p:cNvSpPr txBox="1"/>
          <p:nvPr/>
        </p:nvSpPr>
        <p:spPr>
          <a:xfrm>
            <a:off x="0" y="0"/>
            <a:ext cx="12192000" cy="6858000"/>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6000" b="1" dirty="0">
                <a:solidFill>
                  <a:srgbClr val="FF0000"/>
                </a:solidFill>
                <a:latin typeface="Arial" panose="020B0604020202020204" pitchFamily="34" charset="0"/>
              </a:rPr>
              <a:t>Office Closed</a:t>
            </a:r>
          </a:p>
          <a:p>
            <a:pPr algn="ctr">
              <a:lnSpc>
                <a:spcPct val="90000"/>
              </a:lnSpc>
              <a:spcBef>
                <a:spcPct val="0"/>
              </a:spcBef>
              <a:spcAft>
                <a:spcPts val="600"/>
              </a:spcAft>
            </a:pPr>
            <a:r>
              <a:rPr lang="en-US" sz="6000" dirty="0">
                <a:latin typeface="Arial" panose="020B0604020202020204" pitchFamily="34" charset="0"/>
              </a:rPr>
              <a:t>Monday, April 21</a:t>
            </a:r>
            <a:endParaRPr lang="en-US" sz="5500" i="1" dirty="0">
              <a:latin typeface="Arial" panose="020B0604020202020204" pitchFamily="34" charset="0"/>
            </a:endParaRPr>
          </a:p>
        </p:txBody>
      </p:sp>
      <p:sp>
        <p:nvSpPr>
          <p:cNvPr id="3" name="Action Button: Go Forward or Next 2">
            <a:hlinkClick r:id="" action="ppaction://customshow?id=0" highlightClick="1"/>
            <a:extLst>
              <a:ext uri="{FF2B5EF4-FFF2-40B4-BE49-F238E27FC236}">
                <a16:creationId xmlns:a16="http://schemas.microsoft.com/office/drawing/2014/main" id="{A4E65FF9-506B-723B-DC67-3B97B10FD798}"/>
              </a:ext>
            </a:extLst>
          </p:cNvPr>
          <p:cNvSpPr/>
          <p:nvPr/>
        </p:nvSpPr>
        <p:spPr>
          <a:xfrm>
            <a:off x="11149584" y="5815584"/>
            <a:ext cx="1042416" cy="1042416"/>
          </a:xfrm>
          <a:prstGeom prst="actionButtonForwardNext">
            <a:avLst/>
          </a:prstGeom>
          <a:solidFill>
            <a:schemeClr val="bg1">
              <a:alpha val="0"/>
            </a:schemeClr>
          </a:solidFill>
          <a:ln>
            <a:solidFill>
              <a:schemeClr val="accent1">
                <a:shade val="50000"/>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582407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73ED0-27A9-62E5-F494-3E53EF11D80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3C31A3A-CA63-BE4F-49CB-7297A9A581FB}"/>
              </a:ext>
            </a:extLst>
          </p:cNvPr>
          <p:cNvSpPr txBox="1"/>
          <p:nvPr/>
        </p:nvSpPr>
        <p:spPr>
          <a:xfrm>
            <a:off x="0" y="0"/>
            <a:ext cx="121920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endParaRPr lang="en-US" dirty="0"/>
          </a:p>
        </p:txBody>
      </p:sp>
    </p:spTree>
    <p:extLst>
      <p:ext uri="{BB962C8B-B14F-4D97-AF65-F5344CB8AC3E}">
        <p14:creationId xmlns:p14="http://schemas.microsoft.com/office/powerpoint/2010/main" val="17434343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856C5543-9F31-4698-A4C0-1F905048BCE5}"/>
              </a:ext>
            </a:extLst>
          </p:cNvPr>
          <p:cNvSpPr txBox="1">
            <a:spLocks/>
          </p:cNvSpPr>
          <p:nvPr/>
        </p:nvSpPr>
        <p:spPr>
          <a:xfrm>
            <a:off x="0" y="0"/>
            <a:ext cx="12192000" cy="6857999"/>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b="1" u="sng" dirty="0"/>
              <a:t>Acts 10:34-43</a:t>
            </a:r>
          </a:p>
          <a:p>
            <a:pPr marL="0" indent="0">
              <a:buFont typeface="Arial" pitchFamily="34" charset="0"/>
              <a:buNone/>
            </a:pPr>
            <a:r>
              <a:rPr lang="en-US" sz="5400" i="1" dirty="0"/>
              <a:t>Peter began to speak to [the people]: “I truly understand that God shows no partiality, but in every nation anyone who fears him and does what is right is acceptable to him. You know the message he sent to the people of Israel, preaching peace by Jesus Christ—he is Lord of all.  </a:t>
            </a:r>
          </a:p>
        </p:txBody>
      </p:sp>
    </p:spTree>
    <p:extLst>
      <p:ext uri="{BB962C8B-B14F-4D97-AF65-F5344CB8AC3E}">
        <p14:creationId xmlns:p14="http://schemas.microsoft.com/office/powerpoint/2010/main" val="35396835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798ED1-D548-883F-C1D7-B605A9BEF5BA}"/>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E73785D8-4C47-ECAC-1B07-0F3F9CAB8F66}"/>
              </a:ext>
            </a:extLst>
          </p:cNvPr>
          <p:cNvSpPr txBox="1">
            <a:spLocks/>
          </p:cNvSpPr>
          <p:nvPr/>
        </p:nvSpPr>
        <p:spPr>
          <a:xfrm>
            <a:off x="0" y="0"/>
            <a:ext cx="12192000" cy="6857999"/>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5400" i="1" dirty="0"/>
              <a:t>That message spread throughout Judea, beginning in Galilee after the baptism that John announced: how God anointed Jesus of Nazareth with the Holy Spirit and with power; how he went about doing good and healing all who were oppressed by the devil, for God was with him. We are witnesses to all that he did both in Judea and in Jerusalem.</a:t>
            </a:r>
          </a:p>
        </p:txBody>
      </p:sp>
    </p:spTree>
    <p:extLst>
      <p:ext uri="{BB962C8B-B14F-4D97-AF65-F5344CB8AC3E}">
        <p14:creationId xmlns:p14="http://schemas.microsoft.com/office/powerpoint/2010/main" val="30867991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C516F-C818-C9FD-8879-C0C3541E186C}"/>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A54023FC-5B2D-C939-896B-3BE3EF4108CB}"/>
              </a:ext>
            </a:extLst>
          </p:cNvPr>
          <p:cNvSpPr txBox="1">
            <a:spLocks/>
          </p:cNvSpPr>
          <p:nvPr/>
        </p:nvSpPr>
        <p:spPr>
          <a:xfrm>
            <a:off x="0" y="0"/>
            <a:ext cx="12192000" cy="6857999"/>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5400" i="1" dirty="0"/>
              <a:t>They put him to death by hanging him on a tree; but God raised him on the third day and allowed him to appear, not to all the people but to us who were chosen by God as witnesses, and who ate and drank with him after he rose from the dead. He commanded us to preach to the people and to testify that he is the one ordained by God as judge of the living and the dead. </a:t>
            </a:r>
          </a:p>
        </p:txBody>
      </p:sp>
    </p:spTree>
    <p:extLst>
      <p:ext uri="{BB962C8B-B14F-4D97-AF65-F5344CB8AC3E}">
        <p14:creationId xmlns:p14="http://schemas.microsoft.com/office/powerpoint/2010/main" val="926964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18D82-D10D-4121-AAFC-359E5B34E714}"/>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73E17B11-3975-3877-63C1-C5CF58F957B1}"/>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5400" i="1" dirty="0"/>
              <a:t>All the prophets testify about him that everyone who believes in him receives forgiveness of sins through his name.”</a:t>
            </a:r>
          </a:p>
        </p:txBody>
      </p:sp>
    </p:spTree>
    <p:extLst>
      <p:ext uri="{BB962C8B-B14F-4D97-AF65-F5344CB8AC3E}">
        <p14:creationId xmlns:p14="http://schemas.microsoft.com/office/powerpoint/2010/main" val="19348393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856C5543-9F31-4698-A4C0-1F905048BCE5}"/>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8000" dirty="0"/>
              <a:t>L: Word of God. Word of Life.</a:t>
            </a:r>
          </a:p>
          <a:p>
            <a:pPr marL="0" indent="0">
              <a:buFont typeface="Arial" pitchFamily="34" charset="0"/>
              <a:buNone/>
            </a:pPr>
            <a:r>
              <a:rPr lang="en-US" sz="8000" b="1" dirty="0"/>
              <a:t>C: Thanks be to God.</a:t>
            </a:r>
          </a:p>
        </p:txBody>
      </p:sp>
    </p:spTree>
    <p:extLst>
      <p:ext uri="{BB962C8B-B14F-4D97-AF65-F5344CB8AC3E}">
        <p14:creationId xmlns:p14="http://schemas.microsoft.com/office/powerpoint/2010/main" val="40979978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F91AF-B58B-D510-3ED7-BC2129764930}"/>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7535D72A-AE1C-1AB6-8840-39B532E7CEF4}"/>
              </a:ext>
            </a:extLst>
          </p:cNvPr>
          <p:cNvSpPr txBox="1">
            <a:spLocks/>
          </p:cNvSpPr>
          <p:nvPr/>
        </p:nvSpPr>
        <p:spPr>
          <a:xfrm>
            <a:off x="0" y="0"/>
            <a:ext cx="12192000" cy="6857999"/>
          </a:xfrm>
          <a:prstGeom prst="rect">
            <a:avLst/>
          </a:prstGeom>
        </p:spPr>
        <p:txBody>
          <a:bodyPr>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8000" b="1" u="sng" dirty="0"/>
              <a:t>Psalm 118:1-2, 14-24</a:t>
            </a:r>
          </a:p>
          <a:p>
            <a:pPr marL="0" indent="0">
              <a:buNone/>
            </a:pPr>
            <a:r>
              <a:rPr lang="en-US" sz="8000" dirty="0"/>
              <a:t>L: Give thanks to the Lord, for the Lord is good; God’s mercy endures forever.</a:t>
            </a:r>
          </a:p>
          <a:p>
            <a:pPr marL="0" indent="0">
              <a:buNone/>
            </a:pPr>
            <a:r>
              <a:rPr lang="en-US" sz="8000" b="1" dirty="0"/>
              <a:t>C: Let Israel now declare, “God’s mercy endures forever.”</a:t>
            </a:r>
          </a:p>
        </p:txBody>
      </p:sp>
    </p:spTree>
    <p:extLst>
      <p:ext uri="{BB962C8B-B14F-4D97-AF65-F5344CB8AC3E}">
        <p14:creationId xmlns:p14="http://schemas.microsoft.com/office/powerpoint/2010/main" val="11562376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43C5A-E6D1-67E6-A6D4-DEF33E3D231C}"/>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A62DD9B0-C299-97E4-62C2-99DB30C7367E}"/>
              </a:ext>
            </a:extLst>
          </p:cNvPr>
          <p:cNvSpPr txBox="1">
            <a:spLocks/>
          </p:cNvSpPr>
          <p:nvPr/>
        </p:nvSpPr>
        <p:spPr>
          <a:xfrm>
            <a:off x="0" y="0"/>
            <a:ext cx="12192000" cy="6857999"/>
          </a:xfrm>
          <a:prstGeom prst="rect">
            <a:avLst/>
          </a:prstGeom>
        </p:spPr>
        <p:txBody>
          <a:bodyPr>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8000" dirty="0"/>
              <a:t>L: The Lord is my strength and my song, and has become my salvation.</a:t>
            </a:r>
          </a:p>
          <a:p>
            <a:pPr marL="0" indent="0">
              <a:buNone/>
            </a:pPr>
            <a:r>
              <a:rPr lang="en-US" sz="8000" b="1" dirty="0"/>
              <a:t>C: Shouts of rejoicing and salvation echo in the tents of the righteous: “The right hand of the Lord acts valiantly!</a:t>
            </a:r>
          </a:p>
          <a:p>
            <a:pPr marL="0" indent="0">
              <a:buNone/>
            </a:pPr>
            <a:endParaRPr lang="en-US" sz="8000" b="1" dirty="0"/>
          </a:p>
        </p:txBody>
      </p:sp>
    </p:spTree>
    <p:extLst>
      <p:ext uri="{BB962C8B-B14F-4D97-AF65-F5344CB8AC3E}">
        <p14:creationId xmlns:p14="http://schemas.microsoft.com/office/powerpoint/2010/main" val="14363291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5A666-22AF-D9F9-FB14-97A92BED1818}"/>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880D4772-8073-6096-69D3-B1DFE575B366}"/>
              </a:ext>
            </a:extLst>
          </p:cNvPr>
          <p:cNvSpPr txBox="1">
            <a:spLocks/>
          </p:cNvSpPr>
          <p:nvPr/>
        </p:nvSpPr>
        <p:spPr>
          <a:xfrm>
            <a:off x="0" y="0"/>
            <a:ext cx="12192000" cy="6857999"/>
          </a:xfrm>
          <a:prstGeom prst="rect">
            <a:avLst/>
          </a:prstGeom>
        </p:spPr>
        <p:txBody>
          <a:bodyPr>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8000" dirty="0"/>
              <a:t>L: The right hand of the Lord is exalted! The right hand of the Lord acts valiantly!”</a:t>
            </a:r>
          </a:p>
          <a:p>
            <a:pPr marL="0" indent="0">
              <a:buNone/>
            </a:pPr>
            <a:r>
              <a:rPr lang="en-US" sz="8000" b="1" dirty="0"/>
              <a:t>C: I shall not die, but live, and declare the works of the Lord. </a:t>
            </a:r>
          </a:p>
        </p:txBody>
      </p:sp>
    </p:spTree>
    <p:extLst>
      <p:ext uri="{BB962C8B-B14F-4D97-AF65-F5344CB8AC3E}">
        <p14:creationId xmlns:p14="http://schemas.microsoft.com/office/powerpoint/2010/main" val="6935842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0CB8B-CC3F-F016-1142-12284A623F0F}"/>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46D45A73-5B0F-8A01-1674-EBC5FACE86C5}"/>
              </a:ext>
            </a:extLst>
          </p:cNvPr>
          <p:cNvSpPr txBox="1">
            <a:spLocks/>
          </p:cNvSpPr>
          <p:nvPr/>
        </p:nvSpPr>
        <p:spPr>
          <a:xfrm>
            <a:off x="0" y="0"/>
            <a:ext cx="12192000" cy="6857999"/>
          </a:xfrm>
          <a:prstGeom prst="rect">
            <a:avLst/>
          </a:prstGeom>
        </p:spPr>
        <p:txBody>
          <a:bodyPr>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8000" dirty="0"/>
              <a:t>L: The Lord indeed punished me sorely, but did not hand me over to death.</a:t>
            </a:r>
          </a:p>
          <a:p>
            <a:pPr marL="0" indent="0">
              <a:buNone/>
            </a:pPr>
            <a:r>
              <a:rPr lang="en-US" sz="8000" b="1" dirty="0"/>
              <a:t>C: Open for me the gates of righteousness; I will enter them and give thanks to the Lord.</a:t>
            </a:r>
          </a:p>
          <a:p>
            <a:pPr marL="0" indent="0">
              <a:buNone/>
            </a:pPr>
            <a:endParaRPr lang="en-US" sz="8000" b="1" dirty="0"/>
          </a:p>
        </p:txBody>
      </p:sp>
    </p:spTree>
    <p:extLst>
      <p:ext uri="{BB962C8B-B14F-4D97-AF65-F5344CB8AC3E}">
        <p14:creationId xmlns:p14="http://schemas.microsoft.com/office/powerpoint/2010/main" val="3218527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3C446910-F86A-A025-43FF-341BDE3A9683}"/>
            </a:ext>
          </a:extLst>
        </p:cNvPr>
        <p:cNvGrpSpPr/>
        <p:nvPr/>
      </p:nvGrpSpPr>
      <p:grpSpPr>
        <a:xfrm>
          <a:off x="0" y="0"/>
          <a:ext cx="0" cy="0"/>
          <a:chOff x="0" y="0"/>
          <a:chExt cx="0" cy="0"/>
        </a:xfrm>
      </p:grpSpPr>
      <p:sp>
        <p:nvSpPr>
          <p:cNvPr id="6" name="Action Button: Go Forward or Next 5">
            <a:hlinkClick r:id="" action="ppaction://customshow?id=0" highlightClick="1"/>
            <a:extLst>
              <a:ext uri="{FF2B5EF4-FFF2-40B4-BE49-F238E27FC236}">
                <a16:creationId xmlns:a16="http://schemas.microsoft.com/office/drawing/2014/main" id="{FA671EE2-7ABA-D1ED-1FED-A8B29EA1F3B2}"/>
              </a:ext>
            </a:extLst>
          </p:cNvPr>
          <p:cNvSpPr/>
          <p:nvPr/>
        </p:nvSpPr>
        <p:spPr>
          <a:xfrm>
            <a:off x="10891922" y="5549194"/>
            <a:ext cx="1042416" cy="1042416"/>
          </a:xfrm>
          <a:prstGeom prst="actionButtonForwardNext">
            <a:avLst/>
          </a:prstGeom>
          <a:solidFill>
            <a:schemeClr val="bg1">
              <a:alpha val="0"/>
            </a:schemeClr>
          </a:solidFill>
          <a:ln>
            <a:solidFill>
              <a:schemeClr val="accent1">
                <a:shade val="50000"/>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a:extLst>
              <a:ext uri="{FF2B5EF4-FFF2-40B4-BE49-F238E27FC236}">
                <a16:creationId xmlns:a16="http://schemas.microsoft.com/office/drawing/2014/main" id="{9946BB9B-9CFA-E44D-7A75-102CD316B2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
            <a:ext cx="12192001"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Action Button: Go Forward or Next 1">
            <a:hlinkClick r:id="" action="ppaction://customshow?id=0" highlightClick="1"/>
            <a:extLst>
              <a:ext uri="{FF2B5EF4-FFF2-40B4-BE49-F238E27FC236}">
                <a16:creationId xmlns:a16="http://schemas.microsoft.com/office/drawing/2014/main" id="{E9458C93-00C0-F19B-E6E9-0E8142310604}"/>
              </a:ext>
            </a:extLst>
          </p:cNvPr>
          <p:cNvSpPr/>
          <p:nvPr/>
        </p:nvSpPr>
        <p:spPr>
          <a:xfrm>
            <a:off x="10891921" y="5441137"/>
            <a:ext cx="1042416" cy="1042416"/>
          </a:xfrm>
          <a:prstGeom prst="actionButtonForwardNext">
            <a:avLst/>
          </a:prstGeom>
          <a:solidFill>
            <a:schemeClr val="bg1">
              <a:alpha val="0"/>
            </a:schemeClr>
          </a:solidFill>
          <a:ln>
            <a:solidFill>
              <a:schemeClr val="accent1">
                <a:shade val="50000"/>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39482C5-35F1-FDE2-0733-D7EBB63357A1}"/>
              </a:ext>
            </a:extLst>
          </p:cNvPr>
          <p:cNvSpPr txBox="1"/>
          <p:nvPr/>
        </p:nvSpPr>
        <p:spPr>
          <a:xfrm>
            <a:off x="0" y="6377748"/>
            <a:ext cx="12192000" cy="475269"/>
          </a:xfrm>
          <a:prstGeom prst="rect">
            <a:avLst/>
          </a:prstGeom>
          <a:solidFill>
            <a:schemeClr val="bg1"/>
          </a:solidFill>
          <a:ln>
            <a:solidFill>
              <a:srgbClr val="FAC04F"/>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70000" lnSpcReduction="20000"/>
          </a:bodyPr>
          <a:lstStyle/>
          <a:p>
            <a:pPr algn="ctr">
              <a:lnSpc>
                <a:spcPct val="90000"/>
              </a:lnSpc>
              <a:spcBef>
                <a:spcPct val="0"/>
              </a:spcBef>
              <a:spcAft>
                <a:spcPts val="600"/>
              </a:spcAft>
            </a:pPr>
            <a:r>
              <a:rPr lang="en-US" sz="4400" b="1" dirty="0">
                <a:solidFill>
                  <a:schemeClr val="tx1"/>
                </a:solidFill>
                <a:latin typeface="+mj-lt"/>
                <a:ea typeface="+mj-ea"/>
                <a:cs typeface="+mj-cs"/>
              </a:rPr>
              <a:t>Welcome to worship at First Lutheran Church!</a:t>
            </a:r>
          </a:p>
        </p:txBody>
      </p:sp>
    </p:spTree>
    <p:extLst>
      <p:ext uri="{BB962C8B-B14F-4D97-AF65-F5344CB8AC3E}">
        <p14:creationId xmlns:p14="http://schemas.microsoft.com/office/powerpoint/2010/main" val="278210393"/>
      </p:ext>
    </p:extLst>
  </p:cSld>
  <p:clrMapOvr>
    <a:overrideClrMapping bg1="lt1" tx1="dk1" bg2="lt2" tx2="dk2" accent1="accent1" accent2="accent2" accent3="accent3" accent4="accent4" accent5="accent5" accent6="accent6" hlink="hlink" folHlink="folHlink"/>
  </p:clrMapOvr>
  <p:transition spd="med" advClick="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33FA-486F-2E97-966F-A06D35E56B0A}"/>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F96780DB-8788-83FC-0109-A9B2D9B5C892}"/>
              </a:ext>
            </a:extLst>
          </p:cNvPr>
          <p:cNvSpPr txBox="1">
            <a:spLocks/>
          </p:cNvSpPr>
          <p:nvPr/>
        </p:nvSpPr>
        <p:spPr>
          <a:xfrm>
            <a:off x="0" y="0"/>
            <a:ext cx="12192000" cy="6857999"/>
          </a:xfrm>
          <a:prstGeom prst="rect">
            <a:avLst/>
          </a:prstGeom>
        </p:spPr>
        <p:txBody>
          <a:bodyPr>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8000" dirty="0"/>
              <a:t>L: “This is the gate of the Lord; here the righteous may enter.”</a:t>
            </a:r>
          </a:p>
          <a:p>
            <a:pPr marL="0" indent="0">
              <a:buNone/>
            </a:pPr>
            <a:r>
              <a:rPr lang="en-US" sz="8000" b="1" dirty="0"/>
              <a:t>C: I give thanks to you, for you have answered me and you have become my salvation. </a:t>
            </a:r>
          </a:p>
          <a:p>
            <a:pPr marL="0" indent="0">
              <a:buNone/>
            </a:pPr>
            <a:endParaRPr lang="en-US" sz="8000" b="1" dirty="0"/>
          </a:p>
        </p:txBody>
      </p:sp>
    </p:spTree>
    <p:extLst>
      <p:ext uri="{BB962C8B-B14F-4D97-AF65-F5344CB8AC3E}">
        <p14:creationId xmlns:p14="http://schemas.microsoft.com/office/powerpoint/2010/main" val="19250559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E962D-5BE2-E795-BB5C-C2482B393661}"/>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3337A5C7-F0CA-8F4F-AB1A-844C69CDAAB1}"/>
              </a:ext>
            </a:extLst>
          </p:cNvPr>
          <p:cNvSpPr txBox="1">
            <a:spLocks/>
          </p:cNvSpPr>
          <p:nvPr/>
        </p:nvSpPr>
        <p:spPr>
          <a:xfrm>
            <a:off x="0" y="0"/>
            <a:ext cx="12192000" cy="6857999"/>
          </a:xfrm>
          <a:prstGeom prst="rect">
            <a:avLst/>
          </a:prstGeom>
        </p:spPr>
        <p:txBody>
          <a:bodyPr>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8000" dirty="0"/>
              <a:t>L: The stone that the builders rejected has become the chief cornerstone.</a:t>
            </a:r>
          </a:p>
          <a:p>
            <a:pPr marL="0" indent="0">
              <a:buNone/>
            </a:pPr>
            <a:r>
              <a:rPr lang="en-US" sz="8000" b="1" dirty="0"/>
              <a:t>C: By the Lord has this been done; it is marvelous in our eyes.</a:t>
            </a:r>
          </a:p>
          <a:p>
            <a:pPr marL="0" indent="0">
              <a:buNone/>
            </a:pPr>
            <a:endParaRPr lang="en-US" sz="8000" b="1" dirty="0"/>
          </a:p>
          <a:p>
            <a:pPr marL="0" indent="0">
              <a:buNone/>
            </a:pPr>
            <a:endParaRPr lang="en-US" sz="8000" b="1" dirty="0"/>
          </a:p>
        </p:txBody>
      </p:sp>
    </p:spTree>
    <p:extLst>
      <p:ext uri="{BB962C8B-B14F-4D97-AF65-F5344CB8AC3E}">
        <p14:creationId xmlns:p14="http://schemas.microsoft.com/office/powerpoint/2010/main" val="21059356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F6260-3C76-53AE-D193-33F2FF147038}"/>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9C810CBF-F1EC-8F3C-30AA-BB24598BF48C}"/>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8000" dirty="0"/>
              <a:t>L: This is the day that the Lord has made; let us rejoice and be glad in it. </a:t>
            </a:r>
          </a:p>
          <a:p>
            <a:pPr marL="0" indent="0">
              <a:buNone/>
            </a:pPr>
            <a:endParaRPr lang="en-US" sz="8000" dirty="0"/>
          </a:p>
          <a:p>
            <a:pPr marL="0" indent="0">
              <a:buNone/>
            </a:pPr>
            <a:endParaRPr lang="en-US" sz="8000" dirty="0"/>
          </a:p>
          <a:p>
            <a:pPr marL="0" indent="0">
              <a:buNone/>
            </a:pPr>
            <a:endParaRPr lang="en-US" sz="8000" b="1" dirty="0"/>
          </a:p>
          <a:p>
            <a:pPr marL="0" indent="0">
              <a:buNone/>
            </a:pPr>
            <a:endParaRPr lang="en-US" sz="8000" b="1" dirty="0"/>
          </a:p>
        </p:txBody>
      </p:sp>
    </p:spTree>
    <p:extLst>
      <p:ext uri="{BB962C8B-B14F-4D97-AF65-F5344CB8AC3E}">
        <p14:creationId xmlns:p14="http://schemas.microsoft.com/office/powerpoint/2010/main" val="6191584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B8C55-7F43-3C9A-993A-095E19252B12}"/>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770D8214-119A-BE1A-F987-7223BAB02DA7}"/>
              </a:ext>
            </a:extLst>
          </p:cNvPr>
          <p:cNvSpPr txBox="1">
            <a:spLocks/>
          </p:cNvSpPr>
          <p:nvPr/>
        </p:nvSpPr>
        <p:spPr>
          <a:xfrm>
            <a:off x="0" y="0"/>
            <a:ext cx="12192000" cy="6857999"/>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b="1" u="sng" dirty="0"/>
              <a:t>1 </a:t>
            </a:r>
            <a:r>
              <a:rPr lang="en-US" sz="8000" b="1" u="sng" dirty="0" err="1"/>
              <a:t>Cortinthians</a:t>
            </a:r>
            <a:r>
              <a:rPr lang="en-US" sz="8000" b="1" u="sng" dirty="0"/>
              <a:t> 15:19-26</a:t>
            </a:r>
          </a:p>
          <a:p>
            <a:pPr marL="0" indent="0">
              <a:buFont typeface="Arial" pitchFamily="34" charset="0"/>
              <a:buNone/>
            </a:pPr>
            <a:r>
              <a:rPr lang="en-US" sz="5400" i="1" dirty="0"/>
              <a:t> If for this life only we have hoped in Christ, we are of all people most to be pitied. But in fact Christ has been raised from the dead, the first fruits of those who have died. For since death came through a human being, the resurrection of the dead has also come through a human being; </a:t>
            </a:r>
          </a:p>
        </p:txBody>
      </p:sp>
    </p:spTree>
    <p:extLst>
      <p:ext uri="{BB962C8B-B14F-4D97-AF65-F5344CB8AC3E}">
        <p14:creationId xmlns:p14="http://schemas.microsoft.com/office/powerpoint/2010/main" val="31973111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856C5543-9F31-4698-A4C0-1F905048BCE5}"/>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5400" i="1" dirty="0"/>
              <a:t>for as all die in Adam, so all will be made alive in Christ. But each in his own order: Christ the first fruits, then at his coming those who belong to Christ. Then comes the end, when he hands over the kingdom to God the Father, after he has destroyed every ruler and every authority and power. </a:t>
            </a:r>
          </a:p>
        </p:txBody>
      </p:sp>
    </p:spTree>
    <p:extLst>
      <p:ext uri="{BB962C8B-B14F-4D97-AF65-F5344CB8AC3E}">
        <p14:creationId xmlns:p14="http://schemas.microsoft.com/office/powerpoint/2010/main" val="31472923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8E3E7-8291-C0B2-AEBB-3766A924C36A}"/>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78605422-43BA-6C45-A887-31BA2F5CE854}"/>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5400" i="1" dirty="0"/>
              <a:t> For he must reign until he has put all his enemies under his feet. The last enemy to be destroyed is death.</a:t>
            </a:r>
          </a:p>
        </p:txBody>
      </p:sp>
    </p:spTree>
    <p:extLst>
      <p:ext uri="{BB962C8B-B14F-4D97-AF65-F5344CB8AC3E}">
        <p14:creationId xmlns:p14="http://schemas.microsoft.com/office/powerpoint/2010/main" val="33633707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ED10A-840A-5B81-F047-1548A387A35D}"/>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EF30CBCE-96C6-72AE-4123-93EF48B20ED5}"/>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8000" dirty="0"/>
              <a:t>L: Word of God. Word of Life.</a:t>
            </a:r>
          </a:p>
          <a:p>
            <a:pPr marL="0" indent="0">
              <a:buFont typeface="Arial" pitchFamily="34" charset="0"/>
              <a:buNone/>
            </a:pPr>
            <a:r>
              <a:rPr lang="en-US" sz="8000" b="1" dirty="0"/>
              <a:t>C: Thanks be to God.</a:t>
            </a:r>
          </a:p>
        </p:txBody>
      </p:sp>
    </p:spTree>
    <p:extLst>
      <p:ext uri="{BB962C8B-B14F-4D97-AF65-F5344CB8AC3E}">
        <p14:creationId xmlns:p14="http://schemas.microsoft.com/office/powerpoint/2010/main" val="31212343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6CFF9-DFEC-A5E9-8E76-64EE59205BB3}"/>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FC8B650D-222D-8ED4-7668-B250925F48A8}"/>
              </a:ext>
            </a:extLst>
          </p:cNvPr>
          <p:cNvSpPr txBox="1">
            <a:spLocks/>
          </p:cNvSpPr>
          <p:nvPr/>
        </p:nvSpPr>
        <p:spPr>
          <a:xfrm>
            <a:off x="0" y="0"/>
            <a:ext cx="12192000" cy="6857999"/>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en-US" sz="2400" dirty="0"/>
          </a:p>
          <a:p>
            <a:pPr marL="0" indent="0" algn="ctr">
              <a:buFont typeface="Arial" pitchFamily="34" charset="0"/>
              <a:buNone/>
            </a:pPr>
            <a:endParaRPr lang="en-US" sz="2800" dirty="0"/>
          </a:p>
          <a:p>
            <a:pPr marL="0" indent="0" algn="ctr">
              <a:buFont typeface="Arial" pitchFamily="34" charset="0"/>
              <a:buNone/>
            </a:pPr>
            <a:r>
              <a:rPr lang="en-US" sz="9600" kern="700" dirty="0">
                <a:latin typeface="Constantia" panose="02030602050306030303" pitchFamily="18" charset="0"/>
                <a:ea typeface="Cambria" panose="02040503050406030204" pitchFamily="18" charset="0"/>
              </a:rPr>
              <a:t>Good Christian Friends, Rejoice and Sing!</a:t>
            </a:r>
            <a:endParaRPr lang="en-US" sz="2000" dirty="0">
              <a:latin typeface="Constantia" panose="02030602050306030303" pitchFamily="18" charset="0"/>
              <a:ea typeface="Cambria" panose="02040503050406030204" pitchFamily="18" charset="0"/>
            </a:endParaRPr>
          </a:p>
          <a:p>
            <a:pPr marL="0" indent="0" algn="ctr">
              <a:buFont typeface="Arial" pitchFamily="34" charset="0"/>
              <a:buNone/>
            </a:pPr>
            <a:r>
              <a:rPr lang="en-US" sz="8800" dirty="0">
                <a:latin typeface="Constantia" panose="02030602050306030303" pitchFamily="18" charset="0"/>
                <a:ea typeface="Cambria" panose="02040503050406030204" pitchFamily="18" charset="0"/>
              </a:rPr>
              <a:t>#385 vv. 1-2</a:t>
            </a:r>
          </a:p>
        </p:txBody>
      </p:sp>
    </p:spTree>
    <p:extLst>
      <p:ext uri="{BB962C8B-B14F-4D97-AF65-F5344CB8AC3E}">
        <p14:creationId xmlns:p14="http://schemas.microsoft.com/office/powerpoint/2010/main" val="29292297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74EB0-8B78-E793-65E7-AB588F81574C}"/>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0C422AD4-A685-0C6C-74E5-8B6C291876EE}"/>
              </a:ext>
            </a:extLst>
          </p:cNvPr>
          <p:cNvSpPr txBox="1">
            <a:spLocks/>
          </p:cNvSpPr>
          <p:nvPr/>
        </p:nvSpPr>
        <p:spPr>
          <a:xfrm>
            <a:off x="0" y="0"/>
            <a:ext cx="12192000" cy="6857999"/>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latin typeface="Constantia" panose="02030602050306030303" pitchFamily="18" charset="0"/>
              </a:rPr>
              <a:t>Good Christian friends, rejoice and sing! Now is the triumph of our king! To all the world glad news we bring: Alleluia, alleluia, alleluia!</a:t>
            </a:r>
            <a:endParaRPr lang="en-US" sz="6000" dirty="0">
              <a:latin typeface="Constantia" panose="02030602050306030303" pitchFamily="18" charset="0"/>
            </a:endParaRPr>
          </a:p>
        </p:txBody>
      </p:sp>
    </p:spTree>
    <p:extLst>
      <p:ext uri="{BB962C8B-B14F-4D97-AF65-F5344CB8AC3E}">
        <p14:creationId xmlns:p14="http://schemas.microsoft.com/office/powerpoint/2010/main" val="12290786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065AD6-1114-C728-A1AB-CD95E9A3F38F}"/>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D6B74F78-B5D9-4449-FB1F-762043A20740}"/>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latin typeface="Constantia" panose="02030602050306030303" pitchFamily="18" charset="0"/>
              </a:rPr>
              <a:t>The Lord of life is </a:t>
            </a:r>
            <a:r>
              <a:rPr lang="en-US" sz="8000" dirty="0" err="1">
                <a:latin typeface="Constantia" panose="02030602050306030303" pitchFamily="18" charset="0"/>
              </a:rPr>
              <a:t>ris’n</a:t>
            </a:r>
            <a:r>
              <a:rPr lang="en-US" sz="8000" dirty="0">
                <a:latin typeface="Constantia" panose="02030602050306030303" pitchFamily="18" charset="0"/>
              </a:rPr>
              <a:t> this day; death’s mighty stone is rolled away; let all the earth rejoice and say: Alleluia, alleluia, alleluia!</a:t>
            </a:r>
            <a:endParaRPr lang="en-US" sz="6000" dirty="0">
              <a:latin typeface="Constantia" panose="02030602050306030303" pitchFamily="18" charset="0"/>
            </a:endParaRPr>
          </a:p>
        </p:txBody>
      </p:sp>
    </p:spTree>
    <p:extLst>
      <p:ext uri="{BB962C8B-B14F-4D97-AF65-F5344CB8AC3E}">
        <p14:creationId xmlns:p14="http://schemas.microsoft.com/office/powerpoint/2010/main" val="3462855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7D7D5A-CC06-4214-B68F-DEBF3B3EC7EC}"/>
              </a:ext>
            </a:extLst>
          </p:cNvPr>
          <p:cNvSpPr>
            <a:spLocks noGrp="1"/>
          </p:cNvSpPr>
          <p:nvPr>
            <p:ph idx="1"/>
          </p:nvPr>
        </p:nvSpPr>
        <p:spPr>
          <a:xfrm>
            <a:off x="0" y="0"/>
            <a:ext cx="12192000" cy="6857999"/>
          </a:xfrm>
        </p:spPr>
        <p:txBody>
          <a:bodyPr>
            <a:normAutofit fontScale="92500" lnSpcReduction="20000"/>
          </a:bodyPr>
          <a:lstStyle/>
          <a:p>
            <a:pPr marL="0" indent="0" algn="ctr">
              <a:buNone/>
            </a:pPr>
            <a:r>
              <a:rPr lang="en-US" sz="8000" b="1" u="sng" dirty="0"/>
              <a:t>Thanksgiving for Baptism &amp; Easter Proclamation</a:t>
            </a:r>
          </a:p>
          <a:p>
            <a:pPr marL="0" indent="0">
              <a:buNone/>
            </a:pPr>
            <a:r>
              <a:rPr lang="en-US" sz="8000" dirty="0"/>
              <a:t>P:  When we were baptized in Christ Jesus, we were baptized into his death. We were buried therefore with him by baptism into death,</a:t>
            </a:r>
          </a:p>
          <a:p>
            <a:pPr marL="0" indent="0">
              <a:buNone/>
            </a:pPr>
            <a:endParaRPr lang="en-US" sz="8000" dirty="0"/>
          </a:p>
          <a:p>
            <a:pPr marL="0" indent="0">
              <a:buNone/>
            </a:pPr>
            <a:endParaRPr lang="en-US" sz="8000" dirty="0"/>
          </a:p>
        </p:txBody>
      </p:sp>
    </p:spTree>
    <p:extLst>
      <p:ext uri="{BB962C8B-B14F-4D97-AF65-F5344CB8AC3E}">
        <p14:creationId xmlns:p14="http://schemas.microsoft.com/office/powerpoint/2010/main" val="14770311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856C5543-9F31-4698-A4C0-1F905048BCE5}"/>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7800" b="1" u="sng" dirty="0"/>
              <a:t>Luke 24:1-12</a:t>
            </a:r>
          </a:p>
          <a:p>
            <a:pPr marL="0" indent="0">
              <a:buFont typeface="Arial" pitchFamily="34" charset="0"/>
              <a:buNone/>
            </a:pPr>
            <a:r>
              <a:rPr lang="en-US" sz="7800" dirty="0"/>
              <a:t>P: The Holy Gospel according to Luke, the 24</a:t>
            </a:r>
            <a:r>
              <a:rPr lang="en-US" sz="7800" baseline="30000" dirty="0"/>
              <a:t>th</a:t>
            </a:r>
            <a:r>
              <a:rPr lang="en-US" sz="7800" dirty="0"/>
              <a:t> chapter.</a:t>
            </a:r>
          </a:p>
          <a:p>
            <a:pPr marL="0" indent="0">
              <a:buFont typeface="Arial" pitchFamily="34" charset="0"/>
              <a:buNone/>
            </a:pPr>
            <a:r>
              <a:rPr lang="en-US" sz="7800" b="1" dirty="0"/>
              <a:t>C: Glory to you, O Lord. </a:t>
            </a:r>
            <a:endParaRPr lang="en-US" sz="7800" b="1" i="1" dirty="0"/>
          </a:p>
        </p:txBody>
      </p:sp>
    </p:spTree>
    <p:extLst>
      <p:ext uri="{BB962C8B-B14F-4D97-AF65-F5344CB8AC3E}">
        <p14:creationId xmlns:p14="http://schemas.microsoft.com/office/powerpoint/2010/main" val="6786645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856C5543-9F31-4698-A4C0-1F905048BCE5}"/>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5400" i="1" dirty="0"/>
              <a:t>On the first day of the week, at early dawn, [the women] came to the tomb, taking the spices that they had prepared. They found the stone rolled away from the tomb, but when they went in, they did not find the body. While they were perplexed about this, suddenly two men in dazzling clothes stood beside them.</a:t>
            </a:r>
          </a:p>
        </p:txBody>
      </p:sp>
    </p:spTree>
    <p:extLst>
      <p:ext uri="{BB962C8B-B14F-4D97-AF65-F5344CB8AC3E}">
        <p14:creationId xmlns:p14="http://schemas.microsoft.com/office/powerpoint/2010/main" val="20757933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856C5543-9F31-4698-A4C0-1F905048BCE5}"/>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5400" i="1" dirty="0"/>
              <a:t>The women were terrified and bowed their faces to the ground, but the men said to them, “Why do you look for the living among the dead? He is not here, but has risen. Remember how he told you, while he was still in Galilee, that the Son of Man must be handed over to sinners, and be crucified, and on the third day rise again.”</a:t>
            </a:r>
          </a:p>
        </p:txBody>
      </p:sp>
    </p:spTree>
    <p:extLst>
      <p:ext uri="{BB962C8B-B14F-4D97-AF65-F5344CB8AC3E}">
        <p14:creationId xmlns:p14="http://schemas.microsoft.com/office/powerpoint/2010/main" val="39978917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07AE1-C920-F552-2AF6-526E7EAD1EA2}"/>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E6D98A3E-7DEE-1CDA-2C7E-54D0F89678FF}"/>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5400" i="1" dirty="0"/>
              <a:t> Then they remembered his words, and returning from the tomb, they told all this to the eleven and to all the rest. Now it was Mary Magdalene, Joanna, Mary the mother of James, and the other women with them who told this to the apostles. But these words seemed to them an idle tale, and they did not believe them.</a:t>
            </a:r>
          </a:p>
        </p:txBody>
      </p:sp>
    </p:spTree>
    <p:extLst>
      <p:ext uri="{BB962C8B-B14F-4D97-AF65-F5344CB8AC3E}">
        <p14:creationId xmlns:p14="http://schemas.microsoft.com/office/powerpoint/2010/main" val="30532899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04A86-540B-7F77-EE43-339155149720}"/>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B1DD41B2-C35E-D812-0051-08EC800E769F}"/>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5400" i="1" dirty="0"/>
              <a:t>But Peter got up and ran to the tomb; stooping and looking in, he saw the linen cloths by themselves; then he went home, amazed at what had happened.</a:t>
            </a:r>
          </a:p>
        </p:txBody>
      </p:sp>
    </p:spTree>
    <p:extLst>
      <p:ext uri="{BB962C8B-B14F-4D97-AF65-F5344CB8AC3E}">
        <p14:creationId xmlns:p14="http://schemas.microsoft.com/office/powerpoint/2010/main" val="37573584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856C5543-9F31-4698-A4C0-1F905048BCE5}"/>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8000" dirty="0"/>
              <a:t>P: The Gospel of the Lord.</a:t>
            </a:r>
          </a:p>
          <a:p>
            <a:pPr marL="0" indent="0">
              <a:buFont typeface="Arial" pitchFamily="34" charset="0"/>
              <a:buNone/>
            </a:pPr>
            <a:r>
              <a:rPr lang="en-US" sz="8000" b="1" dirty="0"/>
              <a:t>C: Praise to you, O Christ. </a:t>
            </a:r>
            <a:endParaRPr lang="en-US" sz="5400" i="1" dirty="0"/>
          </a:p>
        </p:txBody>
      </p:sp>
    </p:spTree>
    <p:extLst>
      <p:ext uri="{BB962C8B-B14F-4D97-AF65-F5344CB8AC3E}">
        <p14:creationId xmlns:p14="http://schemas.microsoft.com/office/powerpoint/2010/main" val="27843837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F5463-D9FD-7C5D-8BA0-6806ACD7E97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B9A043F-294B-3883-7CB8-556F8F352B16}"/>
              </a:ext>
            </a:extLst>
          </p:cNvPr>
          <p:cNvSpPr txBox="1"/>
          <p:nvPr/>
        </p:nvSpPr>
        <p:spPr>
          <a:xfrm>
            <a:off x="0" y="0"/>
            <a:ext cx="121920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endParaRPr lang="en-US" dirty="0"/>
          </a:p>
        </p:txBody>
      </p:sp>
    </p:spTree>
    <p:extLst>
      <p:ext uri="{BB962C8B-B14F-4D97-AF65-F5344CB8AC3E}">
        <p14:creationId xmlns:p14="http://schemas.microsoft.com/office/powerpoint/2010/main" val="13515956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7337BB41-1DF0-473B-BD0E-D8F10A9EEF0D}"/>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b="1" u="sng" dirty="0"/>
              <a:t>Prayers of Intercession</a:t>
            </a:r>
          </a:p>
          <a:p>
            <a:pPr marL="0" indent="0">
              <a:buFont typeface="Arial" pitchFamily="34" charset="0"/>
              <a:buNone/>
            </a:pPr>
            <a:r>
              <a:rPr lang="en-US" sz="8000" dirty="0"/>
              <a:t>P: God of grace,</a:t>
            </a:r>
          </a:p>
          <a:p>
            <a:pPr marL="0" indent="0">
              <a:buFont typeface="Arial" pitchFamily="34" charset="0"/>
              <a:buNone/>
            </a:pPr>
            <a:r>
              <a:rPr lang="en-US" sz="8000" b="1" dirty="0"/>
              <a:t>C: hear our prayer.</a:t>
            </a:r>
          </a:p>
        </p:txBody>
      </p:sp>
    </p:spTree>
    <p:extLst>
      <p:ext uri="{BB962C8B-B14F-4D97-AF65-F5344CB8AC3E}">
        <p14:creationId xmlns:p14="http://schemas.microsoft.com/office/powerpoint/2010/main" val="40256977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2A7A0E-6B48-48C9-BF8B-891E581F7D08}"/>
              </a:ext>
            </a:extLst>
          </p:cNvPr>
          <p:cNvPicPr>
            <a:picLocks noChangeAspect="1"/>
          </p:cNvPicPr>
          <p:nvPr/>
        </p:nvPicPr>
        <p:blipFill rotWithShape="1">
          <a:blip r:embed="rId2"/>
          <a:srcRect l="10095" r="8174" b="-2"/>
          <a:stretch/>
        </p:blipFill>
        <p:spPr>
          <a:xfrm>
            <a:off x="8255979" y="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5" name="Content Placeholder 2">
            <a:extLst>
              <a:ext uri="{FF2B5EF4-FFF2-40B4-BE49-F238E27FC236}">
                <a16:creationId xmlns:a16="http://schemas.microsoft.com/office/drawing/2014/main" id="{99606AAE-8AD5-44F9-96F1-06C763498E95}"/>
              </a:ext>
            </a:extLst>
          </p:cNvPr>
          <p:cNvSpPr txBox="1">
            <a:spLocks/>
          </p:cNvSpPr>
          <p:nvPr/>
        </p:nvSpPr>
        <p:spPr>
          <a:xfrm>
            <a:off x="123087" y="0"/>
            <a:ext cx="9200562"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Font typeface="Arial" pitchFamily="34" charset="0"/>
              <a:buNone/>
            </a:pPr>
            <a:endParaRPr lang="en-US" sz="5400" b="1" dirty="0"/>
          </a:p>
          <a:p>
            <a:pPr marL="0" indent="0">
              <a:spcBef>
                <a:spcPts val="0"/>
              </a:spcBef>
              <a:buFont typeface="Arial" pitchFamily="34" charset="0"/>
              <a:buNone/>
            </a:pPr>
            <a:r>
              <a:rPr lang="en-US" sz="7200" dirty="0"/>
              <a:t>Peace</a:t>
            </a:r>
          </a:p>
          <a:p>
            <a:pPr marL="0" indent="0">
              <a:spcBef>
                <a:spcPts val="0"/>
              </a:spcBef>
              <a:buFont typeface="Arial" pitchFamily="34" charset="0"/>
              <a:buNone/>
            </a:pPr>
            <a:endParaRPr lang="en-US" sz="7200" dirty="0"/>
          </a:p>
          <a:p>
            <a:pPr marL="0" indent="0">
              <a:spcBef>
                <a:spcPts val="0"/>
              </a:spcBef>
              <a:buFont typeface="Arial" pitchFamily="34" charset="0"/>
              <a:buNone/>
            </a:pPr>
            <a:r>
              <a:rPr lang="en-US" sz="7200" dirty="0"/>
              <a:t>Offering</a:t>
            </a:r>
          </a:p>
        </p:txBody>
      </p:sp>
    </p:spTree>
    <p:extLst>
      <p:ext uri="{BB962C8B-B14F-4D97-AF65-F5344CB8AC3E}">
        <p14:creationId xmlns:p14="http://schemas.microsoft.com/office/powerpoint/2010/main" val="3783059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F8E22-310B-EECC-37EF-C56D436A9842}"/>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42432DC0-AA00-5DD0-EFF1-73802DD729EB}"/>
              </a:ext>
            </a:extLst>
          </p:cNvPr>
          <p:cNvSpPr txBox="1">
            <a:spLocks/>
          </p:cNvSpPr>
          <p:nvPr/>
        </p:nvSpPr>
        <p:spPr>
          <a:xfrm>
            <a:off x="0" y="0"/>
            <a:ext cx="12192000" cy="6857999"/>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en-US" sz="2400" dirty="0"/>
          </a:p>
          <a:p>
            <a:pPr marL="0" indent="0" algn="ctr">
              <a:buFont typeface="Arial" pitchFamily="34" charset="0"/>
              <a:buNone/>
            </a:pPr>
            <a:endParaRPr lang="en-US" sz="2800" dirty="0"/>
          </a:p>
          <a:p>
            <a:pPr marL="0" indent="0" algn="ctr">
              <a:buFont typeface="Arial" pitchFamily="34" charset="0"/>
              <a:buNone/>
            </a:pPr>
            <a:r>
              <a:rPr lang="en-US" sz="9600" kern="700" dirty="0">
                <a:latin typeface="Constantia" panose="02030602050306030303" pitchFamily="18" charset="0"/>
                <a:ea typeface="Cambria" panose="02040503050406030204" pitchFamily="18" charset="0"/>
              </a:rPr>
              <a:t>Good Christian Friends, Rejoice and Sing!</a:t>
            </a:r>
            <a:endParaRPr lang="en-US" sz="2000" dirty="0">
              <a:latin typeface="Constantia" panose="02030602050306030303" pitchFamily="18" charset="0"/>
              <a:ea typeface="Cambria" panose="02040503050406030204" pitchFamily="18" charset="0"/>
            </a:endParaRPr>
          </a:p>
          <a:p>
            <a:pPr marL="0" indent="0" algn="ctr">
              <a:buFont typeface="Arial" pitchFamily="34" charset="0"/>
              <a:buNone/>
            </a:pPr>
            <a:r>
              <a:rPr lang="en-US" sz="8800" dirty="0">
                <a:latin typeface="Constantia" panose="02030602050306030303" pitchFamily="18" charset="0"/>
                <a:ea typeface="Cambria" panose="02040503050406030204" pitchFamily="18" charset="0"/>
              </a:rPr>
              <a:t>#385 v. 4</a:t>
            </a:r>
          </a:p>
        </p:txBody>
      </p:sp>
    </p:spTree>
    <p:extLst>
      <p:ext uri="{BB962C8B-B14F-4D97-AF65-F5344CB8AC3E}">
        <p14:creationId xmlns:p14="http://schemas.microsoft.com/office/powerpoint/2010/main" val="22967463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7D7D5A-CC06-4214-B68F-DEBF3B3EC7EC}"/>
              </a:ext>
            </a:extLst>
          </p:cNvPr>
          <p:cNvSpPr>
            <a:spLocks noGrp="1"/>
          </p:cNvSpPr>
          <p:nvPr>
            <p:ph idx="1"/>
          </p:nvPr>
        </p:nvSpPr>
        <p:spPr>
          <a:xfrm>
            <a:off x="0" y="0"/>
            <a:ext cx="12192000" cy="6857999"/>
          </a:xfrm>
        </p:spPr>
        <p:txBody>
          <a:bodyPr>
            <a:normAutofit fontScale="85000" lnSpcReduction="10000"/>
          </a:bodyPr>
          <a:lstStyle/>
          <a:p>
            <a:pPr marL="0" indent="0">
              <a:buNone/>
            </a:pPr>
            <a:r>
              <a:rPr lang="en-US" sz="8000" dirty="0"/>
              <a:t>so that as Christ was raised from the dead by the glory of the Father, we too might live a new life. For if we have been united with him in a death like his, we shall certainly be united with him in a resurrection like his.</a:t>
            </a:r>
          </a:p>
        </p:txBody>
      </p:sp>
    </p:spTree>
    <p:extLst>
      <p:ext uri="{BB962C8B-B14F-4D97-AF65-F5344CB8AC3E}">
        <p14:creationId xmlns:p14="http://schemas.microsoft.com/office/powerpoint/2010/main" val="29733296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A994E-E4DA-9478-C9E2-BDF593F0110A}"/>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807D36EF-AE2B-73D6-6E34-27F83538E5B6}"/>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latin typeface="Constantia" panose="02030602050306030303" pitchFamily="18" charset="0"/>
              </a:rPr>
              <a:t>Your name we bless, O risen Lord, and sing today with one accord, the life laid down, the life restored: Alleluia, alleluia, alleluia!</a:t>
            </a:r>
            <a:endParaRPr lang="en-US" sz="6000" dirty="0">
              <a:latin typeface="Constantia" panose="02030602050306030303" pitchFamily="18" charset="0"/>
            </a:endParaRPr>
          </a:p>
        </p:txBody>
      </p:sp>
    </p:spTree>
    <p:extLst>
      <p:ext uri="{BB962C8B-B14F-4D97-AF65-F5344CB8AC3E}">
        <p14:creationId xmlns:p14="http://schemas.microsoft.com/office/powerpoint/2010/main" val="38599316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32783-2EDD-3B32-70EB-A23990560F67}"/>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2CA4B12A-F3C2-8A89-F451-4411BDEA6FF0}"/>
              </a:ext>
            </a:extLst>
          </p:cNvPr>
          <p:cNvSpPr txBox="1">
            <a:spLocks/>
          </p:cNvSpPr>
          <p:nvPr/>
        </p:nvSpPr>
        <p:spPr>
          <a:xfrm>
            <a:off x="0" y="0"/>
            <a:ext cx="12192000" cy="6857999"/>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b="1" u="sng" dirty="0"/>
              <a:t>Great Thanksgiving</a:t>
            </a:r>
          </a:p>
          <a:p>
            <a:pPr marL="0" indent="0">
              <a:buFont typeface="Arial" pitchFamily="34" charset="0"/>
              <a:buNone/>
            </a:pPr>
            <a:r>
              <a:rPr lang="en-US" sz="8000" dirty="0"/>
              <a:t>P: The Lord be with you.</a:t>
            </a:r>
          </a:p>
          <a:p>
            <a:pPr marL="0" indent="0">
              <a:buFont typeface="Arial" pitchFamily="34" charset="0"/>
              <a:buNone/>
            </a:pPr>
            <a:r>
              <a:rPr lang="en-US" sz="8000" b="1" dirty="0"/>
              <a:t>C: And also with you.</a:t>
            </a:r>
          </a:p>
          <a:p>
            <a:pPr marL="0" indent="0">
              <a:buFont typeface="Arial" pitchFamily="34" charset="0"/>
              <a:buNone/>
            </a:pPr>
            <a:r>
              <a:rPr lang="en-US" sz="8000" dirty="0"/>
              <a:t>P: Lift up your hearts.</a:t>
            </a:r>
          </a:p>
          <a:p>
            <a:pPr marL="0" indent="0">
              <a:buFont typeface="Arial" pitchFamily="34" charset="0"/>
              <a:buNone/>
            </a:pPr>
            <a:r>
              <a:rPr lang="en-US" sz="8000" b="1" dirty="0"/>
              <a:t>C: We lift them to the Lord.</a:t>
            </a:r>
          </a:p>
        </p:txBody>
      </p:sp>
    </p:spTree>
    <p:extLst>
      <p:ext uri="{BB962C8B-B14F-4D97-AF65-F5344CB8AC3E}">
        <p14:creationId xmlns:p14="http://schemas.microsoft.com/office/powerpoint/2010/main" val="3710902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7DF6D5A6-89F9-4115-9F6F-0AB5AB9E8605}"/>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8000" dirty="0">
                <a:latin typeface="+mj-lt"/>
              </a:rPr>
              <a:t>P: Let us give thanks to the Lord our God.</a:t>
            </a:r>
          </a:p>
          <a:p>
            <a:pPr marL="0" indent="0">
              <a:buFont typeface="Arial" pitchFamily="34" charset="0"/>
              <a:buNone/>
            </a:pPr>
            <a:r>
              <a:rPr lang="en-US" sz="8000" b="1" dirty="0">
                <a:latin typeface="+mj-lt"/>
              </a:rPr>
              <a:t>C: It is right to give our thanks and praise.</a:t>
            </a:r>
          </a:p>
        </p:txBody>
      </p:sp>
    </p:spTree>
    <p:extLst>
      <p:ext uri="{BB962C8B-B14F-4D97-AF65-F5344CB8AC3E}">
        <p14:creationId xmlns:p14="http://schemas.microsoft.com/office/powerpoint/2010/main" val="5836763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1884B-581B-FADB-6221-3ED1447B6B70}"/>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76063F81-A99A-16C4-27F2-BD498711282C}"/>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en-US" sz="2400" dirty="0"/>
          </a:p>
          <a:p>
            <a:pPr marL="0" indent="0" algn="ctr">
              <a:buFont typeface="Arial" pitchFamily="34" charset="0"/>
              <a:buNone/>
            </a:pPr>
            <a:endParaRPr lang="en-US" sz="2800" dirty="0"/>
          </a:p>
          <a:p>
            <a:pPr marL="0" indent="0" algn="ctr">
              <a:buFont typeface="Arial" pitchFamily="34" charset="0"/>
              <a:buNone/>
            </a:pPr>
            <a:r>
              <a:rPr lang="en-US" sz="9600" kern="700" dirty="0">
                <a:latin typeface="Constantia" panose="02030602050306030303" pitchFamily="18" charset="0"/>
                <a:ea typeface="Cambria" panose="02040503050406030204" pitchFamily="18" charset="0"/>
              </a:rPr>
              <a:t>Holy, Holy, Holy</a:t>
            </a:r>
            <a:endParaRPr lang="en-US" sz="2000" dirty="0">
              <a:latin typeface="Constantia" panose="02030602050306030303" pitchFamily="18" charset="0"/>
              <a:ea typeface="Cambria" panose="02040503050406030204" pitchFamily="18" charset="0"/>
            </a:endParaRPr>
          </a:p>
          <a:p>
            <a:pPr marL="0" indent="0" algn="ctr">
              <a:buFont typeface="Arial" pitchFamily="34" charset="0"/>
              <a:buNone/>
            </a:pPr>
            <a:r>
              <a:rPr lang="en-US" sz="8800" dirty="0">
                <a:latin typeface="Constantia" panose="02030602050306030303" pitchFamily="18" charset="0"/>
                <a:ea typeface="Cambria" panose="02040503050406030204" pitchFamily="18" charset="0"/>
              </a:rPr>
              <a:t>#191</a:t>
            </a:r>
          </a:p>
        </p:txBody>
      </p:sp>
    </p:spTree>
    <p:extLst>
      <p:ext uri="{BB962C8B-B14F-4D97-AF65-F5344CB8AC3E}">
        <p14:creationId xmlns:p14="http://schemas.microsoft.com/office/powerpoint/2010/main" val="41272863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AC289-005E-3090-A610-1F4B18821296}"/>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2E2CAEC5-105F-9043-145C-AA5A91BE53F8}"/>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latin typeface="Constantia" panose="02030602050306030303" pitchFamily="18" charset="0"/>
              </a:rPr>
              <a:t>Holy, holy, holy are you, God of power and might; heaven and earth are filled with your glory. Hosanna in the highest. </a:t>
            </a:r>
            <a:endParaRPr lang="en-US" sz="6000" dirty="0">
              <a:latin typeface="Constantia" panose="02030602050306030303" pitchFamily="18" charset="0"/>
            </a:endParaRPr>
          </a:p>
        </p:txBody>
      </p:sp>
    </p:spTree>
    <p:extLst>
      <p:ext uri="{BB962C8B-B14F-4D97-AF65-F5344CB8AC3E}">
        <p14:creationId xmlns:p14="http://schemas.microsoft.com/office/powerpoint/2010/main" val="19958006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9AADE-6F0E-0EEE-58F1-009E43799B65}"/>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4DF6C3F-EC78-453E-5519-78617C2459C5}"/>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latin typeface="Constantia" panose="02030602050306030303" pitchFamily="18" charset="0"/>
              </a:rPr>
              <a:t>Bless-ed is the one who comes in your name. Hosanna in the highest, hosanna in the highest.</a:t>
            </a:r>
            <a:endParaRPr lang="en-US" sz="6000" dirty="0">
              <a:latin typeface="Constantia" panose="02030602050306030303" pitchFamily="18" charset="0"/>
            </a:endParaRPr>
          </a:p>
        </p:txBody>
      </p:sp>
    </p:spTree>
    <p:extLst>
      <p:ext uri="{BB962C8B-B14F-4D97-AF65-F5344CB8AC3E}">
        <p14:creationId xmlns:p14="http://schemas.microsoft.com/office/powerpoint/2010/main" val="28896226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D755652-304C-4A8B-A930-3BBCFCDCB343}"/>
              </a:ext>
            </a:extLst>
          </p:cNvPr>
          <p:cNvPicPr>
            <a:picLocks noChangeAspect="1"/>
          </p:cNvPicPr>
          <p:nvPr/>
        </p:nvPicPr>
        <p:blipFill>
          <a:blip r:embed="rId3"/>
          <a:stretch>
            <a:fillRect/>
          </a:stretch>
        </p:blipFill>
        <p:spPr>
          <a:xfrm>
            <a:off x="0" y="0"/>
            <a:ext cx="12336674" cy="6939379"/>
          </a:xfrm>
          <a:prstGeom prst="rect">
            <a:avLst/>
          </a:prstGeom>
        </p:spPr>
      </p:pic>
      <p:sp>
        <p:nvSpPr>
          <p:cNvPr id="3" name="Content Placeholder 2"/>
          <p:cNvSpPr>
            <a:spLocks noGrp="1"/>
          </p:cNvSpPr>
          <p:nvPr>
            <p:ph idx="1"/>
          </p:nvPr>
        </p:nvSpPr>
        <p:spPr>
          <a:xfrm>
            <a:off x="1331650" y="1464816"/>
            <a:ext cx="10860350" cy="5393183"/>
          </a:xfrm>
        </p:spPr>
        <p:txBody>
          <a:bodyPr>
            <a:normAutofit/>
          </a:bodyPr>
          <a:lstStyle/>
          <a:p>
            <a:pPr algn="r">
              <a:buNone/>
            </a:pPr>
            <a:endParaRPr lang="en-US" sz="8000" dirty="0">
              <a:solidFill>
                <a:schemeClr val="bg1"/>
              </a:solidFill>
              <a:latin typeface="+mj-lt"/>
            </a:endParaRPr>
          </a:p>
          <a:p>
            <a:pPr algn="r">
              <a:buNone/>
            </a:pPr>
            <a:endParaRPr lang="en-US" sz="8000" dirty="0">
              <a:solidFill>
                <a:schemeClr val="bg1"/>
              </a:solidFill>
              <a:latin typeface="+mj-lt"/>
            </a:endParaRPr>
          </a:p>
          <a:p>
            <a:pPr algn="r">
              <a:buNone/>
            </a:pPr>
            <a:r>
              <a:rPr lang="en-US" sz="8000" dirty="0">
                <a:solidFill>
                  <a:schemeClr val="bg1"/>
                </a:solidFill>
                <a:latin typeface="+mj-lt"/>
              </a:rPr>
              <a:t>Words of Institution</a:t>
            </a:r>
          </a:p>
          <a:p>
            <a:pPr algn="r">
              <a:buNone/>
            </a:pPr>
            <a:endParaRPr lang="en-US" sz="8000" dirty="0">
              <a:solidFill>
                <a:schemeClr val="bg1"/>
              </a:solidFill>
              <a:latin typeface="+mj-lt"/>
            </a:endParaRPr>
          </a:p>
          <a:p>
            <a:pPr algn="r">
              <a:buNone/>
            </a:pPr>
            <a:endParaRPr lang="en-US" sz="8000" dirty="0">
              <a:solidFill>
                <a:schemeClr val="bg1"/>
              </a:solidFill>
              <a:latin typeface="+mj-lt"/>
            </a:endParaRPr>
          </a:p>
        </p:txBody>
      </p:sp>
    </p:spTree>
    <p:extLst>
      <p:ext uri="{BB962C8B-B14F-4D97-AF65-F5344CB8AC3E}">
        <p14:creationId xmlns:p14="http://schemas.microsoft.com/office/powerpoint/2010/main" val="31220821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7337BB41-1DF0-473B-BD0E-D8F10A9EEF0D}"/>
              </a:ext>
            </a:extLst>
          </p:cNvPr>
          <p:cNvSpPr txBox="1">
            <a:spLocks/>
          </p:cNvSpPr>
          <p:nvPr/>
        </p:nvSpPr>
        <p:spPr>
          <a:xfrm>
            <a:off x="0" y="0"/>
            <a:ext cx="12192000" cy="6857999"/>
          </a:xfrm>
          <a:prstGeom prst="rect">
            <a:avLst/>
          </a:prstGeom>
        </p:spPr>
        <p:txBody>
          <a:bodyPr>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b="1" u="sng" dirty="0"/>
              <a:t>Lord’s Prayer</a:t>
            </a:r>
          </a:p>
          <a:p>
            <a:pPr marL="0" indent="0">
              <a:buFont typeface="Arial" pitchFamily="34" charset="0"/>
              <a:buNone/>
            </a:pPr>
            <a:r>
              <a:rPr lang="en-US" sz="8000" b="1" dirty="0"/>
              <a:t>Our Father, who art in heaven, hallowed be thy name, thy kingdom come, thy will be done, on earth as it is in heaven.</a:t>
            </a:r>
          </a:p>
        </p:txBody>
      </p:sp>
    </p:spTree>
    <p:extLst>
      <p:ext uri="{BB962C8B-B14F-4D97-AF65-F5344CB8AC3E}">
        <p14:creationId xmlns:p14="http://schemas.microsoft.com/office/powerpoint/2010/main" val="19839933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7337BB41-1DF0-473B-BD0E-D8F10A9EEF0D}"/>
              </a:ext>
            </a:extLst>
          </p:cNvPr>
          <p:cNvSpPr txBox="1">
            <a:spLocks/>
          </p:cNvSpPr>
          <p:nvPr/>
        </p:nvSpPr>
        <p:spPr>
          <a:xfrm>
            <a:off x="0" y="0"/>
            <a:ext cx="12192000" cy="6857999"/>
          </a:xfrm>
          <a:prstGeom prst="rect">
            <a:avLst/>
          </a:prstGeom>
        </p:spPr>
        <p:txBody>
          <a:bodyPr>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8000" b="1" dirty="0"/>
              <a:t>Give us this day our daily bread; and forgive us our trespasses, as we forgive those who trespass against us; and lead us not into temptation, but deliver us from evil.</a:t>
            </a:r>
          </a:p>
        </p:txBody>
      </p:sp>
    </p:spTree>
    <p:extLst>
      <p:ext uri="{BB962C8B-B14F-4D97-AF65-F5344CB8AC3E}">
        <p14:creationId xmlns:p14="http://schemas.microsoft.com/office/powerpoint/2010/main" val="5237904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7337BB41-1DF0-473B-BD0E-D8F10A9EEF0D}"/>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7400" b="1" dirty="0"/>
              <a:t>For thine is the kingdom, and the power, and the glory, forever and ever. Amen.</a:t>
            </a:r>
          </a:p>
        </p:txBody>
      </p:sp>
    </p:spTree>
    <p:extLst>
      <p:ext uri="{BB962C8B-B14F-4D97-AF65-F5344CB8AC3E}">
        <p14:creationId xmlns:p14="http://schemas.microsoft.com/office/powerpoint/2010/main" val="3164023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7D7D5A-CC06-4214-B68F-DEBF3B3EC7EC}"/>
              </a:ext>
            </a:extLst>
          </p:cNvPr>
          <p:cNvSpPr>
            <a:spLocks noGrp="1"/>
          </p:cNvSpPr>
          <p:nvPr>
            <p:ph idx="1"/>
          </p:nvPr>
        </p:nvSpPr>
        <p:spPr>
          <a:xfrm>
            <a:off x="0" y="0"/>
            <a:ext cx="12192000" cy="6857999"/>
          </a:xfrm>
        </p:spPr>
        <p:txBody>
          <a:bodyPr>
            <a:normAutofit fontScale="92500" lnSpcReduction="10000"/>
          </a:bodyPr>
          <a:lstStyle/>
          <a:p>
            <a:pPr marL="0" indent="0">
              <a:buNone/>
            </a:pPr>
            <a:r>
              <a:rPr lang="en-US" sz="8000" dirty="0"/>
              <a:t>P: Eternal God, maker of heaven and earth, who formed us from the dust of the earth, who by your breath gave us life, we glorify you.</a:t>
            </a:r>
          </a:p>
          <a:p>
            <a:pPr marL="0" indent="0">
              <a:buNone/>
            </a:pPr>
            <a:r>
              <a:rPr lang="en-US" sz="8000" b="1" dirty="0"/>
              <a:t>C: We glorify you.</a:t>
            </a:r>
          </a:p>
        </p:txBody>
      </p:sp>
    </p:spTree>
    <p:extLst>
      <p:ext uri="{BB962C8B-B14F-4D97-AF65-F5344CB8AC3E}">
        <p14:creationId xmlns:p14="http://schemas.microsoft.com/office/powerpoint/2010/main" val="32770037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D755652-304C-4A8B-A930-3BBCFCDCB343}"/>
              </a:ext>
            </a:extLst>
          </p:cNvPr>
          <p:cNvPicPr>
            <a:picLocks noChangeAspect="1"/>
          </p:cNvPicPr>
          <p:nvPr/>
        </p:nvPicPr>
        <p:blipFill>
          <a:blip r:embed="rId3"/>
          <a:stretch>
            <a:fillRect/>
          </a:stretch>
        </p:blipFill>
        <p:spPr>
          <a:xfrm>
            <a:off x="0" y="0"/>
            <a:ext cx="12336674" cy="6939379"/>
          </a:xfrm>
          <a:prstGeom prst="rect">
            <a:avLst/>
          </a:prstGeom>
        </p:spPr>
      </p:pic>
      <p:sp>
        <p:nvSpPr>
          <p:cNvPr id="3" name="Content Placeholder 2"/>
          <p:cNvSpPr>
            <a:spLocks noGrp="1"/>
          </p:cNvSpPr>
          <p:nvPr>
            <p:ph idx="1"/>
          </p:nvPr>
        </p:nvSpPr>
        <p:spPr>
          <a:xfrm>
            <a:off x="1331650" y="1464816"/>
            <a:ext cx="10860350" cy="5393183"/>
          </a:xfrm>
        </p:spPr>
        <p:txBody>
          <a:bodyPr>
            <a:normAutofit/>
          </a:bodyPr>
          <a:lstStyle/>
          <a:p>
            <a:pPr algn="r">
              <a:buNone/>
            </a:pPr>
            <a:endParaRPr lang="en-US" sz="7200" dirty="0">
              <a:solidFill>
                <a:schemeClr val="bg1"/>
              </a:solidFill>
              <a:latin typeface="+mj-lt"/>
            </a:endParaRPr>
          </a:p>
          <a:p>
            <a:pPr algn="r">
              <a:buNone/>
            </a:pPr>
            <a:r>
              <a:rPr lang="en-US" sz="8000" dirty="0">
                <a:solidFill>
                  <a:schemeClr val="bg1"/>
                </a:solidFill>
                <a:latin typeface="+mj-lt"/>
              </a:rPr>
              <a:t>Communion</a:t>
            </a:r>
          </a:p>
          <a:p>
            <a:pPr algn="r">
              <a:buNone/>
            </a:pPr>
            <a:endParaRPr lang="en-US" sz="2100" dirty="0">
              <a:solidFill>
                <a:schemeClr val="bg1"/>
              </a:solidFill>
              <a:latin typeface="+mj-lt"/>
            </a:endParaRPr>
          </a:p>
          <a:p>
            <a:pPr algn="r">
              <a:buNone/>
            </a:pPr>
            <a:r>
              <a:rPr lang="en-US" sz="4000" dirty="0">
                <a:solidFill>
                  <a:schemeClr val="bg1"/>
                </a:solidFill>
              </a:rPr>
              <a:t>All are welcome at the table. </a:t>
            </a:r>
          </a:p>
          <a:p>
            <a:pPr algn="r">
              <a:buNone/>
            </a:pPr>
            <a:endParaRPr lang="en-US" sz="5200" dirty="0">
              <a:solidFill>
                <a:schemeClr val="bg1"/>
              </a:solidFill>
            </a:endParaRPr>
          </a:p>
          <a:p>
            <a:pPr>
              <a:buNone/>
            </a:pPr>
            <a:endParaRPr lang="en-US" sz="8000" dirty="0"/>
          </a:p>
        </p:txBody>
      </p:sp>
    </p:spTree>
    <p:extLst>
      <p:ext uri="{BB962C8B-B14F-4D97-AF65-F5344CB8AC3E}">
        <p14:creationId xmlns:p14="http://schemas.microsoft.com/office/powerpoint/2010/main" val="1050140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B6B6A-1FD6-6EC2-F68F-3C3759BD5F7A}"/>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75410027-FD19-0855-2A02-2A3C3B20F378}"/>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en-US" sz="3600" dirty="0"/>
          </a:p>
          <a:p>
            <a:pPr marL="0" indent="0" algn="ctr">
              <a:buFont typeface="Arial" pitchFamily="34" charset="0"/>
              <a:buNone/>
            </a:pPr>
            <a:r>
              <a:rPr lang="en-US" sz="9600" kern="700" dirty="0">
                <a:latin typeface="Constantia" panose="02030602050306030303" pitchFamily="18" charset="0"/>
                <a:ea typeface="Cambria" panose="02040503050406030204" pitchFamily="18" charset="0"/>
              </a:rPr>
              <a:t>Now All the Vault of Heaven Resounds</a:t>
            </a:r>
            <a:endParaRPr lang="en-US" sz="2000" dirty="0">
              <a:latin typeface="Constantia" panose="02030602050306030303" pitchFamily="18" charset="0"/>
              <a:ea typeface="Cambria" panose="02040503050406030204" pitchFamily="18" charset="0"/>
            </a:endParaRPr>
          </a:p>
          <a:p>
            <a:pPr marL="0" indent="0" algn="ctr">
              <a:buFont typeface="Arial" pitchFamily="34" charset="0"/>
              <a:buNone/>
            </a:pPr>
            <a:r>
              <a:rPr lang="en-US" sz="8800" dirty="0">
                <a:latin typeface="Constantia" panose="02030602050306030303" pitchFamily="18" charset="0"/>
                <a:ea typeface="Cambria" panose="02040503050406030204" pitchFamily="18" charset="0"/>
              </a:rPr>
              <a:t>#367</a:t>
            </a:r>
          </a:p>
          <a:p>
            <a:pPr marL="0" indent="0" algn="ctr">
              <a:buFont typeface="Arial" pitchFamily="34" charset="0"/>
              <a:buNone/>
            </a:pPr>
            <a:endParaRPr lang="en-US" sz="8800" dirty="0">
              <a:latin typeface="Constantia" panose="02030602050306030303" pitchFamily="18" charset="0"/>
              <a:ea typeface="Cambria" panose="02040503050406030204" pitchFamily="18" charset="0"/>
            </a:endParaRPr>
          </a:p>
        </p:txBody>
      </p:sp>
    </p:spTree>
    <p:extLst>
      <p:ext uri="{BB962C8B-B14F-4D97-AF65-F5344CB8AC3E}">
        <p14:creationId xmlns:p14="http://schemas.microsoft.com/office/powerpoint/2010/main" val="27938232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7337BB41-1DF0-473B-BD0E-D8F10A9EEF0D}"/>
              </a:ext>
            </a:extLst>
          </p:cNvPr>
          <p:cNvSpPr txBox="1">
            <a:spLocks/>
          </p:cNvSpPr>
          <p:nvPr/>
        </p:nvSpPr>
        <p:spPr>
          <a:xfrm>
            <a:off x="0" y="0"/>
            <a:ext cx="12192000" cy="6857999"/>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t>Now all the vault of </a:t>
            </a:r>
            <a:r>
              <a:rPr lang="en-US" sz="8000" dirty="0" err="1"/>
              <a:t>heav’n</a:t>
            </a:r>
            <a:r>
              <a:rPr lang="en-US" sz="8000" dirty="0"/>
              <a:t> resounds in praise of love that still abounds: “Christ has triumphed! He is living!” Sing, choirs of angels, loud and clear!</a:t>
            </a:r>
          </a:p>
        </p:txBody>
      </p:sp>
    </p:spTree>
    <p:extLst>
      <p:ext uri="{BB962C8B-B14F-4D97-AF65-F5344CB8AC3E}">
        <p14:creationId xmlns:p14="http://schemas.microsoft.com/office/powerpoint/2010/main" val="37154814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42310-00A8-A21C-C7F4-411BD3D1EDBF}"/>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5E7EA885-A56B-008D-1E0D-8FC26DC9243C}"/>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t>Repeat their song of glory here: “Christ has triumphed! He is living!” Alleluia, alleluia, alleluia!</a:t>
            </a:r>
          </a:p>
        </p:txBody>
      </p:sp>
    </p:spTree>
    <p:extLst>
      <p:ext uri="{BB962C8B-B14F-4D97-AF65-F5344CB8AC3E}">
        <p14:creationId xmlns:p14="http://schemas.microsoft.com/office/powerpoint/2010/main" val="36194970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EBEF6-9A3A-46C2-7F39-6B60729B2C2F}"/>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4A68817B-B82D-FCB2-E04D-A4ED08EA15B2}"/>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t>Eternal is the gift he brings, therefore our heart with rapture sings: “Christ has triumphed! He is living!”</a:t>
            </a:r>
          </a:p>
        </p:txBody>
      </p:sp>
    </p:spTree>
    <p:extLst>
      <p:ext uri="{BB962C8B-B14F-4D97-AF65-F5344CB8AC3E}">
        <p14:creationId xmlns:p14="http://schemas.microsoft.com/office/powerpoint/2010/main" val="32352069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B1155-5E2A-EFDB-5A98-D87DBD7A0438}"/>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A6757AA1-6FE8-A086-5CCB-CD8BA0E63178}"/>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t>Now still he comes to give us life and by his presence stills all strife. “Christ has triumphed! He is living!” Alleluia, alleluia, alleluia!</a:t>
            </a:r>
          </a:p>
        </p:txBody>
      </p:sp>
    </p:spTree>
    <p:extLst>
      <p:ext uri="{BB962C8B-B14F-4D97-AF65-F5344CB8AC3E}">
        <p14:creationId xmlns:p14="http://schemas.microsoft.com/office/powerpoint/2010/main" val="420121557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C9E4E-6DF1-C400-93A0-AB3E677919E5}"/>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D356B46C-E75B-C963-7F7E-D00C6E81D9AF}"/>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t>Oh, fill us, Lord, with dauntless love; set heart and will on things above that we conquer through your triumph;</a:t>
            </a:r>
          </a:p>
        </p:txBody>
      </p:sp>
    </p:spTree>
    <p:extLst>
      <p:ext uri="{BB962C8B-B14F-4D97-AF65-F5344CB8AC3E}">
        <p14:creationId xmlns:p14="http://schemas.microsoft.com/office/powerpoint/2010/main" val="204679117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944A4-1182-8728-921B-AC3F9E748047}"/>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09EB4761-5C01-A2C9-1354-6712C92F8FE2}"/>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t>Grant grace sufficient for life’s day that by our lives we truly say: “Christ has triumphed! He is living!” Alleluia, alleluia, alleluia!</a:t>
            </a:r>
          </a:p>
        </p:txBody>
      </p:sp>
    </p:spTree>
    <p:extLst>
      <p:ext uri="{BB962C8B-B14F-4D97-AF65-F5344CB8AC3E}">
        <p14:creationId xmlns:p14="http://schemas.microsoft.com/office/powerpoint/2010/main" val="31087633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B49AA-D298-3093-1C4C-29B233FCB64E}"/>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E29C12E9-92B9-97C2-CAE4-293368C26698}"/>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t>Adoring praises now we bring and with the </a:t>
            </a:r>
            <a:r>
              <a:rPr lang="en-US" sz="8000" dirty="0" err="1"/>
              <a:t>heav’nly</a:t>
            </a:r>
            <a:r>
              <a:rPr lang="en-US" sz="8000" dirty="0"/>
              <a:t> blessed sing: “Christ has triumphed! Alleluia!” </a:t>
            </a:r>
          </a:p>
        </p:txBody>
      </p:sp>
    </p:spTree>
    <p:extLst>
      <p:ext uri="{BB962C8B-B14F-4D97-AF65-F5344CB8AC3E}">
        <p14:creationId xmlns:p14="http://schemas.microsoft.com/office/powerpoint/2010/main" val="39810935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DB0C2-D3FC-834D-FC62-1E61F41F06D3}"/>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80C4DF4E-B12A-20A4-68B4-394666BF5B54}"/>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t>Be to the Father, and our Lord, to Spirit blest, most holy God, all the glory, never ending! Alleluia, alleluia, alleluia!</a:t>
            </a:r>
          </a:p>
        </p:txBody>
      </p:sp>
    </p:spTree>
    <p:extLst>
      <p:ext uri="{BB962C8B-B14F-4D97-AF65-F5344CB8AC3E}">
        <p14:creationId xmlns:p14="http://schemas.microsoft.com/office/powerpoint/2010/main" val="3391405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7D7D5A-CC06-4214-B68F-DEBF3B3EC7EC}"/>
              </a:ext>
            </a:extLst>
          </p:cNvPr>
          <p:cNvSpPr>
            <a:spLocks noGrp="1"/>
          </p:cNvSpPr>
          <p:nvPr>
            <p:ph idx="1"/>
          </p:nvPr>
        </p:nvSpPr>
        <p:spPr>
          <a:xfrm>
            <a:off x="0" y="0"/>
            <a:ext cx="12192000" cy="6857999"/>
          </a:xfrm>
        </p:spPr>
        <p:txBody>
          <a:bodyPr>
            <a:normAutofit fontScale="92500" lnSpcReduction="20000"/>
          </a:bodyPr>
          <a:lstStyle/>
          <a:p>
            <a:pPr marL="0" indent="0">
              <a:buNone/>
            </a:pPr>
            <a:r>
              <a:rPr lang="en-US" sz="8000" dirty="0"/>
              <a:t>P: Jesus Christ, the resurrection and the life, who suffered death for all humanity, who rose from the grave to open the way to eternal life, we praise you.</a:t>
            </a:r>
          </a:p>
          <a:p>
            <a:pPr marL="0" indent="0">
              <a:buNone/>
            </a:pPr>
            <a:r>
              <a:rPr lang="en-US" sz="8000" b="1" dirty="0"/>
              <a:t>C: We praise you.</a:t>
            </a:r>
          </a:p>
        </p:txBody>
      </p:sp>
    </p:spTree>
    <p:extLst>
      <p:ext uri="{BB962C8B-B14F-4D97-AF65-F5344CB8AC3E}">
        <p14:creationId xmlns:p14="http://schemas.microsoft.com/office/powerpoint/2010/main" val="38516951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09E6FD99-0E05-4D79-8358-0C0B9C72A1E6}"/>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en-US" sz="5400" dirty="0"/>
          </a:p>
          <a:p>
            <a:pPr marL="0" indent="0" algn="ctr">
              <a:buFont typeface="Arial" pitchFamily="34" charset="0"/>
              <a:buNone/>
            </a:pPr>
            <a:r>
              <a:rPr lang="en-US" sz="9600" kern="700" dirty="0">
                <a:latin typeface="Constantia" panose="02030602050306030303" pitchFamily="18" charset="0"/>
                <a:ea typeface="Cambria" panose="02040503050406030204" pitchFamily="18" charset="0"/>
              </a:rPr>
              <a:t>Alleluia! Sing to Jesus</a:t>
            </a:r>
          </a:p>
          <a:p>
            <a:pPr marL="0" indent="0" algn="ctr">
              <a:buFont typeface="Arial" pitchFamily="34" charset="0"/>
              <a:buNone/>
            </a:pPr>
            <a:r>
              <a:rPr lang="en-US" sz="9600" kern="700" dirty="0">
                <a:latin typeface="Constantia" panose="02030602050306030303" pitchFamily="18" charset="0"/>
                <a:ea typeface="Cambria" panose="02040503050406030204" pitchFamily="18" charset="0"/>
              </a:rPr>
              <a:t>#392 vs. 1, 3, 4</a:t>
            </a:r>
            <a:endParaRPr lang="en-US" sz="2400" dirty="0">
              <a:latin typeface="Constantia" panose="02030602050306030303" pitchFamily="18" charset="0"/>
              <a:ea typeface="Cambria" panose="02040503050406030204" pitchFamily="18" charset="0"/>
            </a:endParaRPr>
          </a:p>
          <a:p>
            <a:pPr marL="0" indent="0" algn="ctr">
              <a:buFont typeface="Arial" pitchFamily="34" charset="0"/>
              <a:buNone/>
            </a:pPr>
            <a:endParaRPr lang="en-US" sz="6600" dirty="0">
              <a:latin typeface="Constantia" panose="02030602050306030303" pitchFamily="18" charset="0"/>
              <a:ea typeface="Cambria" panose="02040503050406030204" pitchFamily="18" charset="0"/>
            </a:endParaRPr>
          </a:p>
        </p:txBody>
      </p:sp>
    </p:spTree>
    <p:extLst>
      <p:ext uri="{BB962C8B-B14F-4D97-AF65-F5344CB8AC3E}">
        <p14:creationId xmlns:p14="http://schemas.microsoft.com/office/powerpoint/2010/main" val="163195038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BBEFD57-729C-46BC-BA5E-EC8E0F924732}"/>
              </a:ext>
            </a:extLst>
          </p:cNvPr>
          <p:cNvSpPr txBox="1">
            <a:spLocks/>
          </p:cNvSpPr>
          <p:nvPr/>
        </p:nvSpPr>
        <p:spPr>
          <a:xfrm>
            <a:off x="0" y="1968"/>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80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Alleluia! Sing to Jesus; his the scepter, his the throne; Alleluia! </a:t>
            </a:r>
            <a:r>
              <a:rPr lang="en-US" sz="8000" dirty="0">
                <a:solidFill>
                  <a:prstClr val="black"/>
                </a:solidFill>
                <a:latin typeface="Constantia" panose="02030602050306030303" pitchFamily="18" charset="0"/>
              </a:rPr>
              <a:t>h</a:t>
            </a:r>
            <a:r>
              <a:rPr kumimoji="0" lang="en-US" sz="80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is the triumph, his the victory alone. </a:t>
            </a:r>
          </a:p>
        </p:txBody>
      </p:sp>
    </p:spTree>
    <p:extLst>
      <p:ext uri="{BB962C8B-B14F-4D97-AF65-F5344CB8AC3E}">
        <p14:creationId xmlns:p14="http://schemas.microsoft.com/office/powerpoint/2010/main" val="288557404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54AC9-2194-19C1-E289-4AF63E95E807}"/>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8FAFC07A-FD15-D0EA-A37B-3A05B4C1E774}"/>
              </a:ext>
            </a:extLst>
          </p:cNvPr>
          <p:cNvSpPr txBox="1">
            <a:spLocks/>
          </p:cNvSpPr>
          <p:nvPr/>
        </p:nvSpPr>
        <p:spPr>
          <a:xfrm>
            <a:off x="0" y="1968"/>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80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Hark! </a:t>
            </a:r>
            <a:r>
              <a:rPr lang="en-US" sz="8000" dirty="0">
                <a:solidFill>
                  <a:prstClr val="black"/>
                </a:solidFill>
                <a:latin typeface="Constantia" panose="02030602050306030303" pitchFamily="18" charset="0"/>
              </a:rPr>
              <a:t>The songs of peaceful Zion thunder like a mighty flood: “Jesus out of </a:t>
            </a:r>
            <a:r>
              <a:rPr lang="en-US" sz="8000" dirty="0" err="1">
                <a:solidFill>
                  <a:prstClr val="black"/>
                </a:solidFill>
                <a:latin typeface="Constantia" panose="02030602050306030303" pitchFamily="18" charset="0"/>
              </a:rPr>
              <a:t>ev’ry</a:t>
            </a:r>
            <a:r>
              <a:rPr lang="en-US" sz="8000" dirty="0">
                <a:solidFill>
                  <a:prstClr val="black"/>
                </a:solidFill>
                <a:latin typeface="Constantia" panose="02030602050306030303" pitchFamily="18" charset="0"/>
              </a:rPr>
              <a:t> nation has redeemed us by his blood.”</a:t>
            </a:r>
            <a:endParaRPr kumimoji="0" lang="en-US" sz="80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372033238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4FB2A-6E39-514A-C578-445CB83602AC}"/>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9E13BEB0-2E2D-6E1C-0C86-825C91850AD8}"/>
              </a:ext>
            </a:extLst>
          </p:cNvPr>
          <p:cNvSpPr txBox="1">
            <a:spLocks/>
          </p:cNvSpPr>
          <p:nvPr/>
        </p:nvSpPr>
        <p:spPr>
          <a:xfrm>
            <a:off x="0" y="1968"/>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80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Alleluia! Bread of heaven, here on earth our food, our stay; Alleluia! here </a:t>
            </a:r>
            <a:r>
              <a:rPr lang="en-US" sz="8000" dirty="0">
                <a:solidFill>
                  <a:prstClr val="black"/>
                </a:solidFill>
                <a:latin typeface="Constantia" panose="02030602050306030303" pitchFamily="18" charset="0"/>
              </a:rPr>
              <a:t>the sinful flee to you from day to day.</a:t>
            </a:r>
            <a:endParaRPr kumimoji="0" lang="en-US" sz="80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168372343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5B562-0557-B9DB-3FFC-388573D7DE58}"/>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7BDA9180-BF8D-7880-F7FE-F7CD188CDE95}"/>
              </a:ext>
            </a:extLst>
          </p:cNvPr>
          <p:cNvSpPr txBox="1">
            <a:spLocks/>
          </p:cNvSpPr>
          <p:nvPr/>
        </p:nvSpPr>
        <p:spPr>
          <a:xfrm>
            <a:off x="0" y="1968"/>
            <a:ext cx="12192000" cy="6857999"/>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80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Intercessor, friend of sinners, earth’s redeemer, hear our plea where the songs of all the sinless sweep across the crystal sea.</a:t>
            </a:r>
          </a:p>
        </p:txBody>
      </p:sp>
    </p:spTree>
    <p:extLst>
      <p:ext uri="{BB962C8B-B14F-4D97-AF65-F5344CB8AC3E}">
        <p14:creationId xmlns:p14="http://schemas.microsoft.com/office/powerpoint/2010/main" val="410705647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043EC-8E1C-D701-C144-609F4B367550}"/>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0D82FA9C-C033-B269-9B02-1B4D0674559F}"/>
              </a:ext>
            </a:extLst>
          </p:cNvPr>
          <p:cNvSpPr txBox="1">
            <a:spLocks/>
          </p:cNvSpPr>
          <p:nvPr/>
        </p:nvSpPr>
        <p:spPr>
          <a:xfrm>
            <a:off x="0" y="1968"/>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80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Alleluia! King eternal, Lord omnipotent we own; Alleluia! Born of Mary, earth your foot stool, </a:t>
            </a:r>
            <a:r>
              <a:rPr kumimoji="0" lang="en-US" sz="8000" b="0" i="0" u="none" strike="noStrike" kern="1200" cap="none" spc="0" normalizeH="0" baseline="0" noProof="0" dirty="0" err="1">
                <a:ln>
                  <a:noFill/>
                </a:ln>
                <a:solidFill>
                  <a:prstClr val="black"/>
                </a:solidFill>
                <a:effectLst/>
                <a:uLnTx/>
                <a:uFillTx/>
                <a:latin typeface="Constantia" panose="02030602050306030303" pitchFamily="18" charset="0"/>
                <a:ea typeface="+mn-ea"/>
                <a:cs typeface="+mn-cs"/>
              </a:rPr>
              <a:t>heav’n</a:t>
            </a:r>
            <a:r>
              <a:rPr kumimoji="0" lang="en-US" sz="80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 your throne.</a:t>
            </a:r>
          </a:p>
        </p:txBody>
      </p:sp>
    </p:spTree>
    <p:extLst>
      <p:ext uri="{BB962C8B-B14F-4D97-AF65-F5344CB8AC3E}">
        <p14:creationId xmlns:p14="http://schemas.microsoft.com/office/powerpoint/2010/main" val="317641231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15A36-A33A-C702-E614-CCC7A79F5307}"/>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D7A22FFA-31F9-7293-2007-7612CA914A08}"/>
              </a:ext>
            </a:extLst>
          </p:cNvPr>
          <p:cNvSpPr txBox="1">
            <a:spLocks/>
          </p:cNvSpPr>
          <p:nvPr/>
        </p:nvSpPr>
        <p:spPr>
          <a:xfrm>
            <a:off x="0" y="1968"/>
            <a:ext cx="12192000" cy="6857999"/>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80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As within the veil you entered, robed in flesh, our great high priest, here on earth both priest and victim in the eucharistic feast.</a:t>
            </a:r>
          </a:p>
        </p:txBody>
      </p:sp>
    </p:spTree>
    <p:extLst>
      <p:ext uri="{BB962C8B-B14F-4D97-AF65-F5344CB8AC3E}">
        <p14:creationId xmlns:p14="http://schemas.microsoft.com/office/powerpoint/2010/main" val="100534586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59C75-EC01-12F0-3C19-FCBE85400F3F}"/>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35B2C4B5-8E8F-395A-6FB1-ECD51507BD6B}"/>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en-US" sz="5400" dirty="0"/>
          </a:p>
          <a:p>
            <a:pPr marL="0" indent="0" algn="ctr">
              <a:buFont typeface="Arial" pitchFamily="34" charset="0"/>
              <a:buNone/>
            </a:pPr>
            <a:r>
              <a:rPr lang="en-US" sz="9600" kern="700" dirty="0">
                <a:latin typeface="Constantia" panose="02030602050306030303" pitchFamily="18" charset="0"/>
                <a:ea typeface="Cambria" panose="02040503050406030204" pitchFamily="18" charset="0"/>
              </a:rPr>
              <a:t>I Know That My Redeemer Lives!</a:t>
            </a:r>
            <a:endParaRPr lang="en-US" sz="2400" dirty="0">
              <a:latin typeface="Constantia" panose="02030602050306030303" pitchFamily="18" charset="0"/>
              <a:ea typeface="Cambria" panose="02040503050406030204" pitchFamily="18" charset="0"/>
            </a:endParaRPr>
          </a:p>
          <a:p>
            <a:pPr marL="0" indent="0" algn="ctr">
              <a:buFont typeface="Arial" pitchFamily="34" charset="0"/>
              <a:buNone/>
            </a:pPr>
            <a:r>
              <a:rPr lang="en-US" sz="9600" dirty="0">
                <a:latin typeface="Constantia" panose="02030602050306030303" pitchFamily="18" charset="0"/>
                <a:ea typeface="Cambria" panose="02040503050406030204" pitchFamily="18" charset="0"/>
              </a:rPr>
              <a:t>#619</a:t>
            </a:r>
          </a:p>
          <a:p>
            <a:pPr marL="0" indent="0" algn="ctr">
              <a:buFont typeface="Arial" pitchFamily="34" charset="0"/>
              <a:buNone/>
            </a:pPr>
            <a:endParaRPr lang="en-US" sz="6600" dirty="0">
              <a:latin typeface="Constantia" panose="02030602050306030303" pitchFamily="18" charset="0"/>
              <a:ea typeface="Cambria" panose="02040503050406030204" pitchFamily="18" charset="0"/>
            </a:endParaRPr>
          </a:p>
        </p:txBody>
      </p:sp>
    </p:spTree>
    <p:extLst>
      <p:ext uri="{BB962C8B-B14F-4D97-AF65-F5344CB8AC3E}">
        <p14:creationId xmlns:p14="http://schemas.microsoft.com/office/powerpoint/2010/main" val="343605325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941A1E52-9A72-467A-AA9A-52A251F7D13D}"/>
              </a:ext>
            </a:extLst>
          </p:cNvPr>
          <p:cNvSpPr txBox="1">
            <a:spLocks/>
          </p:cNvSpPr>
          <p:nvPr/>
        </p:nvSpPr>
        <p:spPr>
          <a:xfrm>
            <a:off x="0" y="0"/>
            <a:ext cx="12192000" cy="6857999"/>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latin typeface="Constantia" panose="02030602050306030303" pitchFamily="18" charset="0"/>
              </a:rPr>
              <a:t>I know that my Redeemer lives! What comfort this sweet sentence gives! He lives, he lives, who once was dead; he lives, my ever-living head!</a:t>
            </a:r>
          </a:p>
        </p:txBody>
      </p:sp>
    </p:spTree>
    <p:extLst>
      <p:ext uri="{BB962C8B-B14F-4D97-AF65-F5344CB8AC3E}">
        <p14:creationId xmlns:p14="http://schemas.microsoft.com/office/powerpoint/2010/main" val="116945492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AD19B7BF-689D-401A-9B28-41B75CA08B9A}"/>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latin typeface="Constantia" panose="02030602050306030303" pitchFamily="18" charset="0"/>
              </a:rPr>
              <a:t>He lives triumphant from the grave; he lives eternally to save; he lives exalted, throned above; he lives to rule his church in love.</a:t>
            </a:r>
          </a:p>
        </p:txBody>
      </p:sp>
    </p:spTree>
    <p:extLst>
      <p:ext uri="{BB962C8B-B14F-4D97-AF65-F5344CB8AC3E}">
        <p14:creationId xmlns:p14="http://schemas.microsoft.com/office/powerpoint/2010/main" val="2403686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EBA16C6-C200-4A80-A53B-00A5431198B2}"/>
              </a:ext>
            </a:extLst>
          </p:cNvPr>
          <p:cNvSpPr>
            <a:spLocks noGrp="1"/>
          </p:cNvSpPr>
          <p:nvPr>
            <p:ph idx="1"/>
          </p:nvPr>
        </p:nvSpPr>
        <p:spPr>
          <a:xfrm>
            <a:off x="0" y="0"/>
            <a:ext cx="12192000" cy="6857999"/>
          </a:xfrm>
        </p:spPr>
        <p:txBody>
          <a:bodyPr>
            <a:normAutofit fontScale="92500" lnSpcReduction="10000"/>
          </a:bodyPr>
          <a:lstStyle/>
          <a:p>
            <a:pPr marL="0" indent="0">
              <a:buNone/>
            </a:pPr>
            <a:r>
              <a:rPr lang="en-US" sz="8000" dirty="0"/>
              <a:t>P: Holy Spirit, author and giver of life, the comforter of all who sorrow, our sure confidence and everlasting hope, we worship you.</a:t>
            </a:r>
          </a:p>
          <a:p>
            <a:pPr marL="0" indent="0">
              <a:buNone/>
            </a:pPr>
            <a:r>
              <a:rPr lang="en-US" sz="8000" b="1" dirty="0"/>
              <a:t>C: We worship you.</a:t>
            </a:r>
          </a:p>
        </p:txBody>
      </p:sp>
    </p:spTree>
    <p:extLst>
      <p:ext uri="{BB962C8B-B14F-4D97-AF65-F5344CB8AC3E}">
        <p14:creationId xmlns:p14="http://schemas.microsoft.com/office/powerpoint/2010/main" val="198615047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17F4C-26A2-CF7A-35AF-4A5576359F72}"/>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2D6F2FAD-A887-CFE6-7D28-5D66E9FC2B5A}"/>
              </a:ext>
            </a:extLst>
          </p:cNvPr>
          <p:cNvSpPr txBox="1">
            <a:spLocks/>
          </p:cNvSpPr>
          <p:nvPr/>
        </p:nvSpPr>
        <p:spPr>
          <a:xfrm>
            <a:off x="0" y="0"/>
            <a:ext cx="12192000" cy="6857999"/>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latin typeface="Constantia" panose="02030602050306030303" pitchFamily="18" charset="0"/>
              </a:rPr>
              <a:t>He lives to grant me rich supply; he lives to guide me with his eye; he lives to comfort me when faint; he lives to hear my soul’s complaint.</a:t>
            </a:r>
          </a:p>
        </p:txBody>
      </p:sp>
    </p:spTree>
    <p:extLst>
      <p:ext uri="{BB962C8B-B14F-4D97-AF65-F5344CB8AC3E}">
        <p14:creationId xmlns:p14="http://schemas.microsoft.com/office/powerpoint/2010/main" val="234615502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941A1E52-9A72-467A-AA9A-52A251F7D13D}"/>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latin typeface="Constantia" panose="02030602050306030303" pitchFamily="18" charset="0"/>
              </a:rPr>
              <a:t>He lives to silence all my fears; he lives to wipe away my tears; he lives to calm my troubled heart; he lives all blessings to impart.</a:t>
            </a:r>
          </a:p>
        </p:txBody>
      </p:sp>
    </p:spTree>
    <p:extLst>
      <p:ext uri="{BB962C8B-B14F-4D97-AF65-F5344CB8AC3E}">
        <p14:creationId xmlns:p14="http://schemas.microsoft.com/office/powerpoint/2010/main" val="288528847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2DBB5-7503-DB25-979A-FD837ACE3296}"/>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FFB3E112-336B-3317-BDB5-12438FABEBB2}"/>
              </a:ext>
            </a:extLst>
          </p:cNvPr>
          <p:cNvSpPr txBox="1">
            <a:spLocks/>
          </p:cNvSpPr>
          <p:nvPr/>
        </p:nvSpPr>
        <p:spPr>
          <a:xfrm>
            <a:off x="0" y="0"/>
            <a:ext cx="12192000" cy="6857999"/>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latin typeface="Constantia" panose="02030602050306030303" pitchFamily="18" charset="0"/>
              </a:rPr>
              <a:t>He lives to bless me with his love; he lives to plead for me above; he lives my hungry soul to feed; he lives to help in time of need.</a:t>
            </a:r>
          </a:p>
        </p:txBody>
      </p:sp>
    </p:spTree>
    <p:extLst>
      <p:ext uri="{BB962C8B-B14F-4D97-AF65-F5344CB8AC3E}">
        <p14:creationId xmlns:p14="http://schemas.microsoft.com/office/powerpoint/2010/main" val="69636094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76439-610F-6508-EE6A-9BCD2516886E}"/>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266DC933-4DE8-1A11-7FEC-7B6250109678}"/>
              </a:ext>
            </a:extLst>
          </p:cNvPr>
          <p:cNvSpPr txBox="1">
            <a:spLocks/>
          </p:cNvSpPr>
          <p:nvPr/>
        </p:nvSpPr>
        <p:spPr>
          <a:xfrm>
            <a:off x="0" y="0"/>
            <a:ext cx="12192000" cy="6857999"/>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latin typeface="Constantia" panose="02030602050306030303" pitchFamily="18" charset="0"/>
              </a:rPr>
              <a:t>He lives, my kind, wise, </a:t>
            </a:r>
            <a:r>
              <a:rPr lang="en-US" sz="8000" dirty="0" err="1">
                <a:latin typeface="Constantia" panose="02030602050306030303" pitchFamily="18" charset="0"/>
              </a:rPr>
              <a:t>heav’nly</a:t>
            </a:r>
            <a:r>
              <a:rPr lang="en-US" sz="8000" dirty="0">
                <a:latin typeface="Constantia" panose="02030602050306030303" pitchFamily="18" charset="0"/>
              </a:rPr>
              <a:t> friend; he lives and loves me to the end; he lives, and while he lives, I’ll sing; he lives, my prophet, priest, and king!</a:t>
            </a:r>
          </a:p>
        </p:txBody>
      </p:sp>
    </p:spTree>
    <p:extLst>
      <p:ext uri="{BB962C8B-B14F-4D97-AF65-F5344CB8AC3E}">
        <p14:creationId xmlns:p14="http://schemas.microsoft.com/office/powerpoint/2010/main" val="128123528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BAA2D-5E71-62C5-CC1E-5B0B3DCA2EA8}"/>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39153838-D368-B309-422F-B340EACF37F5}"/>
              </a:ext>
            </a:extLst>
          </p:cNvPr>
          <p:cNvSpPr txBox="1">
            <a:spLocks/>
          </p:cNvSpPr>
          <p:nvPr/>
        </p:nvSpPr>
        <p:spPr>
          <a:xfrm>
            <a:off x="0" y="0"/>
            <a:ext cx="12192000" cy="6857999"/>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latin typeface="Constantia" panose="02030602050306030303" pitchFamily="18" charset="0"/>
              </a:rPr>
              <a:t>He lives and grants me daily breath; he lives, and I shall conquer death; he lives my mansion to prepare; he lives to bring me safely there.</a:t>
            </a:r>
          </a:p>
        </p:txBody>
      </p:sp>
    </p:spTree>
    <p:extLst>
      <p:ext uri="{BB962C8B-B14F-4D97-AF65-F5344CB8AC3E}">
        <p14:creationId xmlns:p14="http://schemas.microsoft.com/office/powerpoint/2010/main" val="283125710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D7238D-57E0-81CF-9972-FA6242C7098A}"/>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454A65DF-6D13-8979-7661-D9F2D8819689}"/>
              </a:ext>
            </a:extLst>
          </p:cNvPr>
          <p:cNvSpPr txBox="1">
            <a:spLocks/>
          </p:cNvSpPr>
          <p:nvPr/>
        </p:nvSpPr>
        <p:spPr>
          <a:xfrm>
            <a:off x="0" y="0"/>
            <a:ext cx="12192000" cy="6857999"/>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latin typeface="Constantia" panose="02030602050306030303" pitchFamily="18" charset="0"/>
              </a:rPr>
              <a:t>He lives, all glory to his name! He lives, my Savior, still the same; what joy this blest assurance gives; I </a:t>
            </a:r>
            <a:r>
              <a:rPr lang="en-US" sz="8000">
                <a:latin typeface="Constantia" panose="02030602050306030303" pitchFamily="18" charset="0"/>
              </a:rPr>
              <a:t>know that my Redeemer lives!</a:t>
            </a:r>
            <a:endParaRPr lang="en-US" sz="8000" dirty="0">
              <a:latin typeface="Constantia" panose="02030602050306030303" pitchFamily="18" charset="0"/>
            </a:endParaRPr>
          </a:p>
        </p:txBody>
      </p:sp>
    </p:spTree>
    <p:extLst>
      <p:ext uri="{BB962C8B-B14F-4D97-AF65-F5344CB8AC3E}">
        <p14:creationId xmlns:p14="http://schemas.microsoft.com/office/powerpoint/2010/main" val="326973087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9F95C-5DA4-71B9-308C-5220B4E0DFD7}"/>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8F7153C6-B4B2-088E-D0E7-4CC29BDA8DEE}"/>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b="1" u="sng" dirty="0"/>
              <a:t>Blessing</a:t>
            </a:r>
          </a:p>
        </p:txBody>
      </p:sp>
    </p:spTree>
    <p:extLst>
      <p:ext uri="{BB962C8B-B14F-4D97-AF65-F5344CB8AC3E}">
        <p14:creationId xmlns:p14="http://schemas.microsoft.com/office/powerpoint/2010/main" val="182485489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46826-6268-0EFA-9743-39C46E66F415}"/>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872FFB2D-A37E-5594-4249-3AEF41936377}"/>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en-US" sz="5400" dirty="0"/>
          </a:p>
          <a:p>
            <a:pPr marL="0" indent="0" algn="ctr">
              <a:buFont typeface="Arial" pitchFamily="34" charset="0"/>
              <a:buNone/>
            </a:pPr>
            <a:r>
              <a:rPr lang="en-US" sz="9600" kern="700" dirty="0">
                <a:latin typeface="Constantia" panose="02030602050306030303" pitchFamily="18" charset="0"/>
                <a:ea typeface="Cambria" panose="02040503050406030204" pitchFamily="18" charset="0"/>
              </a:rPr>
              <a:t>Thine is the Glory</a:t>
            </a:r>
            <a:endParaRPr lang="en-US" sz="2400" dirty="0">
              <a:latin typeface="Constantia" panose="02030602050306030303" pitchFamily="18" charset="0"/>
              <a:ea typeface="Cambria" panose="02040503050406030204" pitchFamily="18" charset="0"/>
            </a:endParaRPr>
          </a:p>
          <a:p>
            <a:pPr marL="0" indent="0" algn="ctr">
              <a:buFont typeface="Arial" pitchFamily="34" charset="0"/>
              <a:buNone/>
            </a:pPr>
            <a:r>
              <a:rPr lang="en-US" sz="9600" dirty="0">
                <a:latin typeface="Constantia" panose="02030602050306030303" pitchFamily="18" charset="0"/>
                <a:ea typeface="Cambria" panose="02040503050406030204" pitchFamily="18" charset="0"/>
              </a:rPr>
              <a:t>#376</a:t>
            </a:r>
          </a:p>
          <a:p>
            <a:pPr marL="0" indent="0" algn="ctr">
              <a:buFont typeface="Arial" pitchFamily="34" charset="0"/>
              <a:buNone/>
            </a:pPr>
            <a:endParaRPr lang="en-US" sz="6600" dirty="0">
              <a:latin typeface="Constantia" panose="02030602050306030303" pitchFamily="18" charset="0"/>
              <a:ea typeface="Cambria" panose="02040503050406030204" pitchFamily="18" charset="0"/>
            </a:endParaRPr>
          </a:p>
        </p:txBody>
      </p:sp>
    </p:spTree>
    <p:extLst>
      <p:ext uri="{BB962C8B-B14F-4D97-AF65-F5344CB8AC3E}">
        <p14:creationId xmlns:p14="http://schemas.microsoft.com/office/powerpoint/2010/main" val="344694610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BBEFD57-729C-46BC-BA5E-EC8E0F924732}"/>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latin typeface="Constantia" panose="02030602050306030303" pitchFamily="18" charset="0"/>
              </a:rPr>
              <a:t>Thine is the glory, risen, </a:t>
            </a:r>
            <a:r>
              <a:rPr lang="en-US" sz="8000" dirty="0" err="1">
                <a:latin typeface="Constantia" panose="02030602050306030303" pitchFamily="18" charset="0"/>
              </a:rPr>
              <a:t>conqu’ring</a:t>
            </a:r>
            <a:r>
              <a:rPr lang="en-US" sz="8000" dirty="0">
                <a:latin typeface="Constantia" panose="02030602050306030303" pitchFamily="18" charset="0"/>
              </a:rPr>
              <a:t> Son; endless is the </a:t>
            </a:r>
            <a:r>
              <a:rPr lang="en-US" sz="8000" dirty="0" err="1">
                <a:latin typeface="Constantia" panose="02030602050306030303" pitchFamily="18" charset="0"/>
              </a:rPr>
              <a:t>vict’ry</a:t>
            </a:r>
            <a:r>
              <a:rPr lang="en-US" sz="8000" dirty="0">
                <a:latin typeface="Constantia" panose="02030602050306030303" pitchFamily="18" charset="0"/>
              </a:rPr>
              <a:t> thou o’er death hast won!</a:t>
            </a:r>
            <a:endParaRPr lang="en-US" sz="6000" dirty="0">
              <a:latin typeface="Constantia" panose="02030602050306030303" pitchFamily="18" charset="0"/>
            </a:endParaRPr>
          </a:p>
        </p:txBody>
      </p:sp>
    </p:spTree>
    <p:extLst>
      <p:ext uri="{BB962C8B-B14F-4D97-AF65-F5344CB8AC3E}">
        <p14:creationId xmlns:p14="http://schemas.microsoft.com/office/powerpoint/2010/main" val="420210722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BBEFD57-729C-46BC-BA5E-EC8E0F924732}"/>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latin typeface="Constantia" panose="02030602050306030303" pitchFamily="18" charset="0"/>
              </a:rPr>
              <a:t>Angels in bright raiment rolled the stone away, kept the folded graveclothes where thy body lay.</a:t>
            </a:r>
            <a:endParaRPr lang="en-US" sz="6000" dirty="0">
              <a:latin typeface="Constantia" panose="02030602050306030303" pitchFamily="18" charset="0"/>
            </a:endParaRPr>
          </a:p>
        </p:txBody>
      </p:sp>
    </p:spTree>
    <p:extLst>
      <p:ext uri="{BB962C8B-B14F-4D97-AF65-F5344CB8AC3E}">
        <p14:creationId xmlns:p14="http://schemas.microsoft.com/office/powerpoint/2010/main" val="23543204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97688900-8861-4008-B03C-0DE257F01AFF}"/>
              </a:ext>
            </a:extLst>
          </p:cNvPr>
          <p:cNvSpPr>
            <a:spLocks noGrp="1"/>
          </p:cNvSpPr>
          <p:nvPr>
            <p:ph idx="1"/>
          </p:nvPr>
        </p:nvSpPr>
        <p:spPr>
          <a:xfrm>
            <a:off x="0" y="0"/>
            <a:ext cx="12192000" cy="6857999"/>
          </a:xfrm>
        </p:spPr>
        <p:txBody>
          <a:bodyPr>
            <a:normAutofit/>
          </a:bodyPr>
          <a:lstStyle/>
          <a:p>
            <a:pPr marL="0" indent="0">
              <a:buNone/>
            </a:pPr>
            <a:r>
              <a:rPr lang="en-US" sz="8000" dirty="0"/>
              <a:t>P: To you, O blessed Trinity, be glory and honor, forever and ever.</a:t>
            </a:r>
          </a:p>
          <a:p>
            <a:pPr marL="0" indent="0">
              <a:buNone/>
            </a:pPr>
            <a:r>
              <a:rPr lang="en-US" sz="8000" b="1" dirty="0"/>
              <a:t>C: Amen.</a:t>
            </a:r>
          </a:p>
        </p:txBody>
      </p:sp>
    </p:spTree>
    <p:extLst>
      <p:ext uri="{BB962C8B-B14F-4D97-AF65-F5344CB8AC3E}">
        <p14:creationId xmlns:p14="http://schemas.microsoft.com/office/powerpoint/2010/main" val="329468964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BBEFD57-729C-46BC-BA5E-EC8E0F924732}"/>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latin typeface="Constantia" panose="02030602050306030303" pitchFamily="18" charset="0"/>
              </a:rPr>
              <a:t>Thine is the glory, risen, </a:t>
            </a:r>
            <a:r>
              <a:rPr lang="en-US" sz="8000" dirty="0" err="1">
                <a:latin typeface="Constantia" panose="02030602050306030303" pitchFamily="18" charset="0"/>
              </a:rPr>
              <a:t>conqu’ring</a:t>
            </a:r>
            <a:r>
              <a:rPr lang="en-US" sz="8000" dirty="0">
                <a:latin typeface="Constantia" panose="02030602050306030303" pitchFamily="18" charset="0"/>
              </a:rPr>
              <a:t> Son; endless is the </a:t>
            </a:r>
            <a:r>
              <a:rPr lang="en-US" sz="8000" dirty="0" err="1">
                <a:latin typeface="Constantia" panose="02030602050306030303" pitchFamily="18" charset="0"/>
              </a:rPr>
              <a:t>vict’ry</a:t>
            </a:r>
            <a:r>
              <a:rPr lang="en-US" sz="8000" dirty="0">
                <a:latin typeface="Constantia" panose="02030602050306030303" pitchFamily="18" charset="0"/>
              </a:rPr>
              <a:t> thou o’er death hast won!</a:t>
            </a:r>
            <a:endParaRPr lang="en-US" sz="6000" dirty="0">
              <a:latin typeface="Constantia" panose="02030602050306030303" pitchFamily="18" charset="0"/>
            </a:endParaRPr>
          </a:p>
        </p:txBody>
      </p:sp>
    </p:spTree>
    <p:extLst>
      <p:ext uri="{BB962C8B-B14F-4D97-AF65-F5344CB8AC3E}">
        <p14:creationId xmlns:p14="http://schemas.microsoft.com/office/powerpoint/2010/main" val="324812403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BBEFD57-729C-46BC-BA5E-EC8E0F924732}"/>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latin typeface="Constantia" panose="02030602050306030303" pitchFamily="18" charset="0"/>
              </a:rPr>
              <a:t>Lo, Jesus meets thee, risen from the tomb! Lovingly he greets thee, scatters fear and gloom;</a:t>
            </a:r>
            <a:endParaRPr lang="en-US" sz="6000" dirty="0">
              <a:latin typeface="Constantia" panose="02030602050306030303" pitchFamily="18" charset="0"/>
            </a:endParaRPr>
          </a:p>
        </p:txBody>
      </p:sp>
    </p:spTree>
    <p:extLst>
      <p:ext uri="{BB962C8B-B14F-4D97-AF65-F5344CB8AC3E}">
        <p14:creationId xmlns:p14="http://schemas.microsoft.com/office/powerpoint/2010/main" val="412169830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BBEFD57-729C-46BC-BA5E-EC8E0F924732}"/>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latin typeface="Constantia" panose="02030602050306030303" pitchFamily="18" charset="0"/>
              </a:rPr>
              <a:t>let his church with gladness hymns of triumph sing, for the Lord now liveth; death hath lost its sting!</a:t>
            </a:r>
            <a:endParaRPr lang="en-US" sz="6000" dirty="0">
              <a:latin typeface="Constantia" panose="02030602050306030303" pitchFamily="18" charset="0"/>
            </a:endParaRPr>
          </a:p>
        </p:txBody>
      </p:sp>
    </p:spTree>
    <p:extLst>
      <p:ext uri="{BB962C8B-B14F-4D97-AF65-F5344CB8AC3E}">
        <p14:creationId xmlns:p14="http://schemas.microsoft.com/office/powerpoint/2010/main" val="417246344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BBEFD57-729C-46BC-BA5E-EC8E0F924732}"/>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latin typeface="Constantia" panose="02030602050306030303" pitchFamily="18" charset="0"/>
              </a:rPr>
              <a:t>Thine is the glory, risen, </a:t>
            </a:r>
            <a:r>
              <a:rPr lang="en-US" sz="8000" dirty="0" err="1">
                <a:latin typeface="Constantia" panose="02030602050306030303" pitchFamily="18" charset="0"/>
              </a:rPr>
              <a:t>conqu’ring</a:t>
            </a:r>
            <a:r>
              <a:rPr lang="en-US" sz="8000" dirty="0">
                <a:latin typeface="Constantia" panose="02030602050306030303" pitchFamily="18" charset="0"/>
              </a:rPr>
              <a:t> Son; endless is the </a:t>
            </a:r>
            <a:r>
              <a:rPr lang="en-US" sz="8000" dirty="0" err="1">
                <a:latin typeface="Constantia" panose="02030602050306030303" pitchFamily="18" charset="0"/>
              </a:rPr>
              <a:t>vict’ry</a:t>
            </a:r>
            <a:r>
              <a:rPr lang="en-US" sz="8000" dirty="0">
                <a:latin typeface="Constantia" panose="02030602050306030303" pitchFamily="18" charset="0"/>
              </a:rPr>
              <a:t> thou o’er death hast won!</a:t>
            </a:r>
            <a:endParaRPr lang="en-US" sz="6000" dirty="0">
              <a:latin typeface="Constantia" panose="02030602050306030303" pitchFamily="18" charset="0"/>
            </a:endParaRPr>
          </a:p>
        </p:txBody>
      </p:sp>
    </p:spTree>
    <p:extLst>
      <p:ext uri="{BB962C8B-B14F-4D97-AF65-F5344CB8AC3E}">
        <p14:creationId xmlns:p14="http://schemas.microsoft.com/office/powerpoint/2010/main" val="6769239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BBEFD57-729C-46BC-BA5E-EC8E0F924732}"/>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latin typeface="Constantia" panose="02030602050306030303" pitchFamily="18" charset="0"/>
              </a:rPr>
              <a:t>No more we doubt thee, glorious Prince of life; life is naught without thee; aid us in our strife;</a:t>
            </a:r>
            <a:endParaRPr lang="en-US" sz="6000" dirty="0">
              <a:latin typeface="Constantia" panose="02030602050306030303" pitchFamily="18" charset="0"/>
            </a:endParaRPr>
          </a:p>
        </p:txBody>
      </p:sp>
    </p:spTree>
    <p:extLst>
      <p:ext uri="{BB962C8B-B14F-4D97-AF65-F5344CB8AC3E}">
        <p14:creationId xmlns:p14="http://schemas.microsoft.com/office/powerpoint/2010/main" val="403396674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BBEFD57-729C-46BC-BA5E-EC8E0F924732}"/>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latin typeface="Constantia" panose="02030602050306030303" pitchFamily="18" charset="0"/>
              </a:rPr>
              <a:t>make us more than </a:t>
            </a:r>
            <a:r>
              <a:rPr lang="en-US" sz="8000" dirty="0" err="1">
                <a:latin typeface="Constantia" panose="02030602050306030303" pitchFamily="18" charset="0"/>
              </a:rPr>
              <a:t>conqu’rors</a:t>
            </a:r>
            <a:r>
              <a:rPr lang="en-US" sz="8000" dirty="0">
                <a:latin typeface="Constantia" panose="02030602050306030303" pitchFamily="18" charset="0"/>
              </a:rPr>
              <a:t>, through thy deathless love; bring us safe through Jordan to thy home above.</a:t>
            </a:r>
            <a:endParaRPr lang="en-US" sz="6000" dirty="0">
              <a:latin typeface="Constantia" panose="02030602050306030303" pitchFamily="18" charset="0"/>
            </a:endParaRPr>
          </a:p>
        </p:txBody>
      </p:sp>
    </p:spTree>
    <p:extLst>
      <p:ext uri="{BB962C8B-B14F-4D97-AF65-F5344CB8AC3E}">
        <p14:creationId xmlns:p14="http://schemas.microsoft.com/office/powerpoint/2010/main" val="318821144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BBEFD57-729C-46BC-BA5E-EC8E0F924732}"/>
              </a:ext>
            </a:extLst>
          </p:cNvPr>
          <p:cNvSpPr txBox="1">
            <a:spLocks/>
          </p:cNvSpPr>
          <p:nvPr/>
        </p:nvSpPr>
        <p:spPr>
          <a:xfrm>
            <a:off x="0" y="0"/>
            <a:ext cx="12192000" cy="6857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dirty="0">
                <a:latin typeface="Constantia" panose="02030602050306030303" pitchFamily="18" charset="0"/>
              </a:rPr>
              <a:t>Thine is the glory, risen, </a:t>
            </a:r>
            <a:r>
              <a:rPr lang="en-US" sz="8000" dirty="0" err="1">
                <a:latin typeface="Constantia" panose="02030602050306030303" pitchFamily="18" charset="0"/>
              </a:rPr>
              <a:t>conqu’ring</a:t>
            </a:r>
            <a:r>
              <a:rPr lang="en-US" sz="8000" dirty="0">
                <a:latin typeface="Constantia" panose="02030602050306030303" pitchFamily="18" charset="0"/>
              </a:rPr>
              <a:t> Son; endless is the </a:t>
            </a:r>
            <a:r>
              <a:rPr lang="en-US" sz="8000" dirty="0" err="1">
                <a:latin typeface="Constantia" panose="02030602050306030303" pitchFamily="18" charset="0"/>
              </a:rPr>
              <a:t>vict’ry</a:t>
            </a:r>
            <a:r>
              <a:rPr lang="en-US" sz="8000" dirty="0">
                <a:latin typeface="Constantia" panose="02030602050306030303" pitchFamily="18" charset="0"/>
              </a:rPr>
              <a:t> thou o’er death hast won!</a:t>
            </a:r>
            <a:endParaRPr lang="en-US" sz="6000" dirty="0">
              <a:latin typeface="Constantia" panose="02030602050306030303" pitchFamily="18" charset="0"/>
            </a:endParaRPr>
          </a:p>
        </p:txBody>
      </p:sp>
    </p:spTree>
    <p:extLst>
      <p:ext uri="{BB962C8B-B14F-4D97-AF65-F5344CB8AC3E}">
        <p14:creationId xmlns:p14="http://schemas.microsoft.com/office/powerpoint/2010/main" val="86402915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C2D5DC-CF29-BC02-6F0C-8ECD12D9C9D3}"/>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D26124D3-FFB8-278B-0AE5-2000AE7D2CEE}"/>
              </a:ext>
            </a:extLst>
          </p:cNvPr>
          <p:cNvSpPr txBox="1">
            <a:spLocks/>
          </p:cNvSpPr>
          <p:nvPr/>
        </p:nvSpPr>
        <p:spPr>
          <a:xfrm>
            <a:off x="0" y="0"/>
            <a:ext cx="12192000" cy="6857999"/>
          </a:xfrm>
          <a:prstGeom prst="rect">
            <a:avLst/>
          </a:prstGeom>
        </p:spPr>
        <p:txBody>
          <a:bodyPr>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8000" b="1" u="sng" dirty="0"/>
              <a:t>Dismissal</a:t>
            </a:r>
          </a:p>
          <a:p>
            <a:pPr marL="0" indent="0">
              <a:buFont typeface="Arial" pitchFamily="34" charset="0"/>
              <a:buNone/>
            </a:pPr>
            <a:r>
              <a:rPr lang="en-US" sz="8000" dirty="0"/>
              <a:t>P: Alleluia! Christ is risen.</a:t>
            </a:r>
          </a:p>
          <a:p>
            <a:pPr marL="0" indent="0">
              <a:buFont typeface="Arial" pitchFamily="34" charset="0"/>
              <a:buNone/>
            </a:pPr>
            <a:r>
              <a:rPr lang="en-US" sz="8000" b="1" dirty="0"/>
              <a:t>C: Christ is risen indeed. Alleluia!</a:t>
            </a:r>
          </a:p>
          <a:p>
            <a:pPr marL="0" indent="0">
              <a:buFont typeface="Arial" pitchFamily="34" charset="0"/>
              <a:buNone/>
            </a:pPr>
            <a:r>
              <a:rPr lang="en-US" sz="8000" dirty="0"/>
              <a:t>P: Go in peace. In Christ you are made new. Alleluia! </a:t>
            </a:r>
          </a:p>
          <a:p>
            <a:pPr marL="0" indent="0">
              <a:buFont typeface="Arial" pitchFamily="34" charset="0"/>
              <a:buNone/>
            </a:pPr>
            <a:r>
              <a:rPr lang="en-US" sz="8000" b="1" dirty="0"/>
              <a:t>C: Thanks be to God. Alleluia! </a:t>
            </a:r>
          </a:p>
          <a:p>
            <a:pPr marL="0" indent="0">
              <a:buFont typeface="Arial" pitchFamily="34" charset="0"/>
              <a:buNone/>
            </a:pPr>
            <a:endParaRPr lang="en-US" sz="8000" b="1" dirty="0"/>
          </a:p>
        </p:txBody>
      </p:sp>
    </p:spTree>
    <p:extLst>
      <p:ext uri="{BB962C8B-B14F-4D97-AF65-F5344CB8AC3E}">
        <p14:creationId xmlns:p14="http://schemas.microsoft.com/office/powerpoint/2010/main" val="317438401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FD8D39-5247-4CCF-A440-EC42C677EF9C}"/>
              </a:ext>
            </a:extLst>
          </p:cNvPr>
          <p:cNvSpPr txBox="1">
            <a:spLocks/>
          </p:cNvSpPr>
          <p:nvPr/>
        </p:nvSpPr>
        <p:spPr>
          <a:xfrm>
            <a:off x="175967" y="119641"/>
            <a:ext cx="11840066" cy="6658231"/>
          </a:xfrm>
          <a:prstGeom prst="rect">
            <a:avLst/>
          </a:prstGeom>
        </p:spPr>
        <p:txBody>
          <a:bodyPr vert="horz" lIns="91440" tIns="45720" rIns="91440" bIns="45720" rtlCol="0" anchor="b">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90000"/>
              </a:lnSpc>
              <a:spcBef>
                <a:spcPct val="0"/>
              </a:spcBef>
              <a:spcAft>
                <a:spcPts val="600"/>
              </a:spcAft>
              <a:buNone/>
            </a:pPr>
            <a:endParaRPr lang="en-US" sz="8000" i="1" dirty="0">
              <a:solidFill>
                <a:srgbClr val="FFFFFF"/>
              </a:solidFill>
              <a:latin typeface="+mj-lt"/>
              <a:ea typeface="+mj-ea"/>
              <a:cs typeface="+mj-cs"/>
            </a:endParaRPr>
          </a:p>
          <a:p>
            <a:pPr marL="0" indent="0" algn="ctr">
              <a:lnSpc>
                <a:spcPct val="90000"/>
              </a:lnSpc>
              <a:spcBef>
                <a:spcPct val="0"/>
              </a:spcBef>
              <a:spcAft>
                <a:spcPts val="600"/>
              </a:spcAft>
              <a:buNone/>
            </a:pPr>
            <a:r>
              <a:rPr lang="en-US" sz="8000" i="1" dirty="0">
                <a:solidFill>
                  <a:srgbClr val="FFFFFF"/>
                </a:solidFill>
                <a:latin typeface="+mj-lt"/>
                <a:ea typeface="+mj-ea"/>
                <a:cs typeface="+mj-cs"/>
              </a:rPr>
              <a:t>Please depart in silence.</a:t>
            </a:r>
          </a:p>
        </p:txBody>
      </p:sp>
      <p:pic>
        <p:nvPicPr>
          <p:cNvPr id="4" name="Picture 2">
            <a:extLst>
              <a:ext uri="{FF2B5EF4-FFF2-40B4-BE49-F238E27FC236}">
                <a16:creationId xmlns:a16="http://schemas.microsoft.com/office/drawing/2014/main" id="{F714FC8E-7A25-1C48-73FA-96A98CC611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9881481"/>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83263</TotalTime>
  <Words>2765</Words>
  <Application>Microsoft Office PowerPoint</Application>
  <PresentationFormat>Widescreen</PresentationFormat>
  <Paragraphs>196</Paragraphs>
  <Slides>98</Slides>
  <Notes>33</Notes>
  <HiddenSlides>0</HiddenSlides>
  <MMClips>0</MMClips>
  <ScaleCrop>false</ScaleCrop>
  <HeadingPairs>
    <vt:vector size="8" baseType="variant">
      <vt:variant>
        <vt:lpstr>Fonts Used</vt:lpstr>
      </vt:variant>
      <vt:variant>
        <vt:i4>5</vt:i4>
      </vt:variant>
      <vt:variant>
        <vt:lpstr>Theme</vt:lpstr>
      </vt:variant>
      <vt:variant>
        <vt:i4>1</vt:i4>
      </vt:variant>
      <vt:variant>
        <vt:lpstr>Slide Titles</vt:lpstr>
      </vt:variant>
      <vt:variant>
        <vt:i4>98</vt:i4>
      </vt:variant>
      <vt:variant>
        <vt:lpstr>Custom Shows</vt:lpstr>
      </vt:variant>
      <vt:variant>
        <vt:i4>1</vt:i4>
      </vt:variant>
    </vt:vector>
  </HeadingPairs>
  <TitlesOfParts>
    <vt:vector size="105" baseType="lpstr">
      <vt:lpstr>Arial</vt:lpstr>
      <vt:lpstr>Calibri</vt:lpstr>
      <vt:lpstr>Constantia</vt:lpstr>
      <vt:lpstr>Helvetica Neue</vt:lpstr>
      <vt:lpstr>Times New Roman</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Custom Show 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Tim Ehling</dc:creator>
  <cp:lastModifiedBy>Karyn Moechnig</cp:lastModifiedBy>
  <cp:revision>616</cp:revision>
  <cp:lastPrinted>2025-04-15T13:59:52Z</cp:lastPrinted>
  <dcterms:created xsi:type="dcterms:W3CDTF">2021-04-09T13:52:08Z</dcterms:created>
  <dcterms:modified xsi:type="dcterms:W3CDTF">2025-04-15T13:59:53Z</dcterms:modified>
</cp:coreProperties>
</file>